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97" r:id="rId2"/>
    <p:sldId id="314" r:id="rId3"/>
    <p:sldId id="258" r:id="rId4"/>
    <p:sldId id="263" r:id="rId5"/>
    <p:sldId id="259" r:id="rId6"/>
    <p:sldId id="300" r:id="rId7"/>
    <p:sldId id="301" r:id="rId8"/>
    <p:sldId id="302" r:id="rId9"/>
    <p:sldId id="303" r:id="rId10"/>
    <p:sldId id="261" r:id="rId11"/>
    <p:sldId id="305" r:id="rId12"/>
    <p:sldId id="304" r:id="rId13"/>
    <p:sldId id="306" r:id="rId14"/>
    <p:sldId id="307" r:id="rId15"/>
    <p:sldId id="312" r:id="rId16"/>
    <p:sldId id="313" r:id="rId17"/>
    <p:sldId id="308" r:id="rId18"/>
  </p:sldIdLst>
  <p:sldSz cx="9144000" cy="5143500" type="screen16x9"/>
  <p:notesSz cx="6858000" cy="9144000"/>
  <p:embeddedFontLst>
    <p:embeddedFont>
      <p:font typeface="Advent Pro SemiBold" panose="020B0604020202020204" charset="0"/>
      <p:regular r:id="rId20"/>
      <p:bold r:id="rId21"/>
      <p:italic r:id="rId22"/>
      <p:boldItalic r:id="rId23"/>
    </p:embeddedFont>
    <p:embeddedFont>
      <p:font typeface="Fira Sans Condensed Medium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Livvic Light" pitchFamily="2" charset="0"/>
      <p:regular r:id="rId32"/>
      <p:italic r:id="rId33"/>
    </p:embeddedFont>
    <p:embeddedFont>
      <p:font typeface="Maven Pro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  <p:embeddedFont>
      <p:font typeface="Share Tech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327F1-440B-40D2-85C0-2B3EB844B73E}">
  <a:tblStyle styleId="{335327F1-440B-40D2-85C0-2B3EB844B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557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45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0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40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47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3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3" r:id="rId8"/>
    <p:sldLayoutId id="2147483666" r:id="rId9"/>
    <p:sldLayoutId id="2147483667" r:id="rId10"/>
    <p:sldLayoutId id="2147483668" r:id="rId11"/>
  </p:sldLayoutIdLst>
  <p:transition spd="slow">
    <p:cover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/>
          <p:cNvSpPr txBox="1">
            <a:spLocks noGrp="1"/>
          </p:cNvSpPr>
          <p:nvPr>
            <p:ph type="ctrTitle"/>
          </p:nvPr>
        </p:nvSpPr>
        <p:spPr>
          <a:xfrm>
            <a:off x="2333000" y="3674915"/>
            <a:ext cx="4478100" cy="730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ven Pro"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Student: Boboc Raul Mădălin</a:t>
            </a:r>
            <a:b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</a:b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Coordonator: Prof. Dr. Rădulescu Vlad</a:t>
            </a:r>
          </a:p>
        </p:txBody>
      </p:sp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1475054" y="1268352"/>
            <a:ext cx="6193892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Dezvoltarea unui </a:t>
            </a: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Share Tech"/>
                <a:sym typeface="Share Tech"/>
              </a:rPr>
              <a:t>sistem intrumental</a:t>
            </a: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 pentru inspec</a:t>
            </a:r>
            <a:r>
              <a:rPr kumimoji="0" lang="ro-RO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ția vizuală a plăcilor cu circuite printate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5048344"/>
      </p:ext>
    </p:extLst>
  </p:cSld>
  <p:clrMapOvr>
    <a:masterClrMapping/>
  </p:clrMapOvr>
  <p:transition spd="slow"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sistemului</a:t>
            </a:r>
            <a:endParaRPr sz="3000" dirty="0"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cxnSpLocks/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F0819F85-7428-91F7-3E33-BD211843D8F0}"/>
              </a:ext>
            </a:extLst>
          </p:cNvPr>
          <p:cNvGrpSpPr/>
          <p:nvPr/>
        </p:nvGrpSpPr>
        <p:grpSpPr>
          <a:xfrm>
            <a:off x="3580263" y="1748879"/>
            <a:ext cx="568401" cy="565291"/>
            <a:chOff x="3580263" y="1748879"/>
            <a:chExt cx="568401" cy="565291"/>
          </a:xfrm>
        </p:grpSpPr>
        <p:sp>
          <p:nvSpPr>
            <p:cNvPr id="3" name="Google Shape;11693;p61">
              <a:extLst>
                <a:ext uri="{FF2B5EF4-FFF2-40B4-BE49-F238E27FC236}">
                  <a16:creationId xmlns:a16="http://schemas.microsoft.com/office/drawing/2014/main" id="{A90FD7F9-DBAB-DA72-6EF5-E32FC7ED78D6}"/>
                </a:ext>
              </a:extLst>
            </p:cNvPr>
            <p:cNvSpPr/>
            <p:nvPr/>
          </p:nvSpPr>
          <p:spPr>
            <a:xfrm>
              <a:off x="3580263" y="1748879"/>
              <a:ext cx="568401" cy="565291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1694;p61">
              <a:extLst>
                <a:ext uri="{FF2B5EF4-FFF2-40B4-BE49-F238E27FC236}">
                  <a16:creationId xmlns:a16="http://schemas.microsoft.com/office/drawing/2014/main" id="{E63D878B-F103-6C9A-43EB-A9A6E62354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7500" y="1865494"/>
              <a:ext cx="334551" cy="335121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695;p61">
              <a:extLst>
                <a:ext uri="{FF2B5EF4-FFF2-40B4-BE49-F238E27FC236}">
                  <a16:creationId xmlns:a16="http://schemas.microsoft.com/office/drawing/2014/main" id="{E34896E5-6289-09FD-995F-760D7D450244}"/>
                </a:ext>
              </a:extLst>
            </p:cNvPr>
            <p:cNvSpPr/>
            <p:nvPr/>
          </p:nvSpPr>
          <p:spPr>
            <a:xfrm>
              <a:off x="3799342" y="1967286"/>
              <a:ext cx="130866" cy="131488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96;p61">
              <a:extLst>
                <a:ext uri="{FF2B5EF4-FFF2-40B4-BE49-F238E27FC236}">
                  <a16:creationId xmlns:a16="http://schemas.microsoft.com/office/drawing/2014/main" id="{7595E8FD-AB55-1536-EB47-EF9E04331E7D}"/>
                </a:ext>
              </a:extLst>
            </p:cNvPr>
            <p:cNvSpPr/>
            <p:nvPr/>
          </p:nvSpPr>
          <p:spPr>
            <a:xfrm>
              <a:off x="3739481" y="1908044"/>
              <a:ext cx="30268" cy="30320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97;p61">
              <a:extLst>
                <a:ext uri="{FF2B5EF4-FFF2-40B4-BE49-F238E27FC236}">
                  <a16:creationId xmlns:a16="http://schemas.microsoft.com/office/drawing/2014/main" id="{2AC4C307-63E0-F70F-8CB4-80E39B2B7658}"/>
                </a:ext>
              </a:extLst>
            </p:cNvPr>
            <p:cNvSpPr/>
            <p:nvPr/>
          </p:nvSpPr>
          <p:spPr>
            <a:xfrm>
              <a:off x="3782706" y="1908044"/>
              <a:ext cx="30889" cy="30320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98;p61">
              <a:extLst>
                <a:ext uri="{FF2B5EF4-FFF2-40B4-BE49-F238E27FC236}">
                  <a16:creationId xmlns:a16="http://schemas.microsoft.com/office/drawing/2014/main" id="{E35675B9-EB92-258D-F649-5CC0AD56DBA3}"/>
                </a:ext>
              </a:extLst>
            </p:cNvPr>
            <p:cNvSpPr/>
            <p:nvPr/>
          </p:nvSpPr>
          <p:spPr>
            <a:xfrm>
              <a:off x="3827744" y="1908044"/>
              <a:ext cx="30268" cy="30320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99;p61">
              <a:extLst>
                <a:ext uri="{FF2B5EF4-FFF2-40B4-BE49-F238E27FC236}">
                  <a16:creationId xmlns:a16="http://schemas.microsoft.com/office/drawing/2014/main" id="{FBCCDC19-A140-7C9D-3A10-CF3931A57E23}"/>
                </a:ext>
              </a:extLst>
            </p:cNvPr>
            <p:cNvSpPr/>
            <p:nvPr/>
          </p:nvSpPr>
          <p:spPr>
            <a:xfrm>
              <a:off x="3871540" y="1908044"/>
              <a:ext cx="30268" cy="30320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00;p61">
              <a:extLst>
                <a:ext uri="{FF2B5EF4-FFF2-40B4-BE49-F238E27FC236}">
                  <a16:creationId xmlns:a16="http://schemas.microsoft.com/office/drawing/2014/main" id="{077B11BC-627E-29BF-69B9-A669D462550B}"/>
                </a:ext>
              </a:extLst>
            </p:cNvPr>
            <p:cNvSpPr/>
            <p:nvPr/>
          </p:nvSpPr>
          <p:spPr>
            <a:xfrm>
              <a:off x="3915334" y="1908044"/>
              <a:ext cx="30320" cy="30320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01;p61">
              <a:extLst>
                <a:ext uri="{FF2B5EF4-FFF2-40B4-BE49-F238E27FC236}">
                  <a16:creationId xmlns:a16="http://schemas.microsoft.com/office/drawing/2014/main" id="{6B925323-3F7D-4CA5-C70E-07275035671D}"/>
                </a:ext>
              </a:extLst>
            </p:cNvPr>
            <p:cNvSpPr/>
            <p:nvPr/>
          </p:nvSpPr>
          <p:spPr>
            <a:xfrm>
              <a:off x="3959803" y="1908044"/>
              <a:ext cx="29646" cy="30320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02;p61">
              <a:extLst>
                <a:ext uri="{FF2B5EF4-FFF2-40B4-BE49-F238E27FC236}">
                  <a16:creationId xmlns:a16="http://schemas.microsoft.com/office/drawing/2014/main" id="{33F4A1EA-E929-C196-498B-6240F6634FD3}"/>
                </a:ext>
              </a:extLst>
            </p:cNvPr>
            <p:cNvSpPr/>
            <p:nvPr/>
          </p:nvSpPr>
          <p:spPr>
            <a:xfrm>
              <a:off x="3739481" y="2127745"/>
              <a:ext cx="30268" cy="30268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03;p61">
              <a:extLst>
                <a:ext uri="{FF2B5EF4-FFF2-40B4-BE49-F238E27FC236}">
                  <a16:creationId xmlns:a16="http://schemas.microsoft.com/office/drawing/2014/main" id="{4786B7E5-F7FE-F448-29B1-1BE535315764}"/>
                </a:ext>
              </a:extLst>
            </p:cNvPr>
            <p:cNvSpPr/>
            <p:nvPr/>
          </p:nvSpPr>
          <p:spPr>
            <a:xfrm>
              <a:off x="3782706" y="2127745"/>
              <a:ext cx="30889" cy="30268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04;p61">
              <a:extLst>
                <a:ext uri="{FF2B5EF4-FFF2-40B4-BE49-F238E27FC236}">
                  <a16:creationId xmlns:a16="http://schemas.microsoft.com/office/drawing/2014/main" id="{C90FE834-08FF-687A-B67B-2C3AE4186050}"/>
                </a:ext>
              </a:extLst>
            </p:cNvPr>
            <p:cNvSpPr/>
            <p:nvPr/>
          </p:nvSpPr>
          <p:spPr>
            <a:xfrm>
              <a:off x="3827744" y="2127745"/>
              <a:ext cx="30268" cy="30268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705;p61">
              <a:extLst>
                <a:ext uri="{FF2B5EF4-FFF2-40B4-BE49-F238E27FC236}">
                  <a16:creationId xmlns:a16="http://schemas.microsoft.com/office/drawing/2014/main" id="{3E3EF7BC-C23B-AE77-AD68-543C16CD9E07}"/>
                </a:ext>
              </a:extLst>
            </p:cNvPr>
            <p:cNvSpPr/>
            <p:nvPr/>
          </p:nvSpPr>
          <p:spPr>
            <a:xfrm>
              <a:off x="3871540" y="2127745"/>
              <a:ext cx="30268" cy="30268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06;p61">
              <a:extLst>
                <a:ext uri="{FF2B5EF4-FFF2-40B4-BE49-F238E27FC236}">
                  <a16:creationId xmlns:a16="http://schemas.microsoft.com/office/drawing/2014/main" id="{4BC84E62-63A7-03D3-756A-F1DBE953655A}"/>
                </a:ext>
              </a:extLst>
            </p:cNvPr>
            <p:cNvSpPr/>
            <p:nvPr/>
          </p:nvSpPr>
          <p:spPr>
            <a:xfrm>
              <a:off x="3915334" y="2127745"/>
              <a:ext cx="30320" cy="30268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07;p61">
              <a:extLst>
                <a:ext uri="{FF2B5EF4-FFF2-40B4-BE49-F238E27FC236}">
                  <a16:creationId xmlns:a16="http://schemas.microsoft.com/office/drawing/2014/main" id="{319FC37D-AE26-AD52-A1C8-650AC8585E04}"/>
                </a:ext>
              </a:extLst>
            </p:cNvPr>
            <p:cNvSpPr/>
            <p:nvPr/>
          </p:nvSpPr>
          <p:spPr>
            <a:xfrm>
              <a:off x="3959803" y="2127745"/>
              <a:ext cx="29646" cy="30268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08;p61">
              <a:extLst>
                <a:ext uri="{FF2B5EF4-FFF2-40B4-BE49-F238E27FC236}">
                  <a16:creationId xmlns:a16="http://schemas.microsoft.com/office/drawing/2014/main" id="{516DD700-DA03-5D24-FF2B-208BA5382409}"/>
                </a:ext>
              </a:extLst>
            </p:cNvPr>
            <p:cNvSpPr/>
            <p:nvPr/>
          </p:nvSpPr>
          <p:spPr>
            <a:xfrm>
              <a:off x="3739481" y="1951893"/>
              <a:ext cx="30268" cy="30268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09;p61">
              <a:extLst>
                <a:ext uri="{FF2B5EF4-FFF2-40B4-BE49-F238E27FC236}">
                  <a16:creationId xmlns:a16="http://schemas.microsoft.com/office/drawing/2014/main" id="{1E44A094-E3AD-DAAF-F368-9ADF950D7845}"/>
                </a:ext>
              </a:extLst>
            </p:cNvPr>
            <p:cNvSpPr/>
            <p:nvPr/>
          </p:nvSpPr>
          <p:spPr>
            <a:xfrm>
              <a:off x="3739481" y="1996308"/>
              <a:ext cx="30268" cy="29698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10;p61">
              <a:extLst>
                <a:ext uri="{FF2B5EF4-FFF2-40B4-BE49-F238E27FC236}">
                  <a16:creationId xmlns:a16="http://schemas.microsoft.com/office/drawing/2014/main" id="{FCED23E1-EC31-4C2E-3A2E-BC7EA5BD62A5}"/>
                </a:ext>
              </a:extLst>
            </p:cNvPr>
            <p:cNvSpPr/>
            <p:nvPr/>
          </p:nvSpPr>
          <p:spPr>
            <a:xfrm>
              <a:off x="3739481" y="2040104"/>
              <a:ext cx="30268" cy="30320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11;p61">
              <a:extLst>
                <a:ext uri="{FF2B5EF4-FFF2-40B4-BE49-F238E27FC236}">
                  <a16:creationId xmlns:a16="http://schemas.microsoft.com/office/drawing/2014/main" id="{EB4CE455-5B76-B79B-F993-FB7CF37B4324}"/>
                </a:ext>
              </a:extLst>
            </p:cNvPr>
            <p:cNvSpPr/>
            <p:nvPr/>
          </p:nvSpPr>
          <p:spPr>
            <a:xfrm>
              <a:off x="3739481" y="2083950"/>
              <a:ext cx="30268" cy="30268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12;p61">
              <a:extLst>
                <a:ext uri="{FF2B5EF4-FFF2-40B4-BE49-F238E27FC236}">
                  <a16:creationId xmlns:a16="http://schemas.microsoft.com/office/drawing/2014/main" id="{B286CF99-3024-8D3E-F543-F7C7939DF5DF}"/>
                </a:ext>
              </a:extLst>
            </p:cNvPr>
            <p:cNvSpPr/>
            <p:nvPr/>
          </p:nvSpPr>
          <p:spPr>
            <a:xfrm>
              <a:off x="3959803" y="1951893"/>
              <a:ext cx="29646" cy="30268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3;p61">
              <a:extLst>
                <a:ext uri="{FF2B5EF4-FFF2-40B4-BE49-F238E27FC236}">
                  <a16:creationId xmlns:a16="http://schemas.microsoft.com/office/drawing/2014/main" id="{19B18645-9C37-4927-2C79-FCF8F31596A9}"/>
                </a:ext>
              </a:extLst>
            </p:cNvPr>
            <p:cNvSpPr/>
            <p:nvPr/>
          </p:nvSpPr>
          <p:spPr>
            <a:xfrm>
              <a:off x="3959803" y="1996308"/>
              <a:ext cx="29646" cy="29698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14;p61">
              <a:extLst>
                <a:ext uri="{FF2B5EF4-FFF2-40B4-BE49-F238E27FC236}">
                  <a16:creationId xmlns:a16="http://schemas.microsoft.com/office/drawing/2014/main" id="{55093111-E135-BF98-E0D3-88D3C2FAD76A}"/>
                </a:ext>
              </a:extLst>
            </p:cNvPr>
            <p:cNvSpPr/>
            <p:nvPr/>
          </p:nvSpPr>
          <p:spPr>
            <a:xfrm>
              <a:off x="3959803" y="2040104"/>
              <a:ext cx="29646" cy="30320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15;p61">
              <a:extLst>
                <a:ext uri="{FF2B5EF4-FFF2-40B4-BE49-F238E27FC236}">
                  <a16:creationId xmlns:a16="http://schemas.microsoft.com/office/drawing/2014/main" id="{B628D853-47E8-E774-6D5C-6C3E66AB5C7D}"/>
                </a:ext>
              </a:extLst>
            </p:cNvPr>
            <p:cNvSpPr/>
            <p:nvPr/>
          </p:nvSpPr>
          <p:spPr>
            <a:xfrm>
              <a:off x="3959803" y="2083950"/>
              <a:ext cx="29646" cy="30268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10046;p58">
            <a:extLst>
              <a:ext uri="{FF2B5EF4-FFF2-40B4-BE49-F238E27FC236}">
                <a16:creationId xmlns:a16="http://schemas.microsoft.com/office/drawing/2014/main" id="{3463003A-75C0-0991-6095-E151D3B03185}"/>
              </a:ext>
            </a:extLst>
          </p:cNvPr>
          <p:cNvGrpSpPr>
            <a:grpSpLocks noChangeAspect="1"/>
          </p:cNvGrpSpPr>
          <p:nvPr/>
        </p:nvGrpSpPr>
        <p:grpSpPr>
          <a:xfrm>
            <a:off x="5024389" y="1778597"/>
            <a:ext cx="493672" cy="492595"/>
            <a:chOff x="7429366" y="3223183"/>
            <a:chExt cx="334634" cy="333904"/>
          </a:xfrm>
        </p:grpSpPr>
        <p:sp>
          <p:nvSpPr>
            <p:cNvPr id="654" name="Google Shape;10047;p58">
              <a:extLst>
                <a:ext uri="{FF2B5EF4-FFF2-40B4-BE49-F238E27FC236}">
                  <a16:creationId xmlns:a16="http://schemas.microsoft.com/office/drawing/2014/main" id="{185DEE1A-19AD-DF60-1C31-86E7C29F70FD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10048;p58">
              <a:extLst>
                <a:ext uri="{FF2B5EF4-FFF2-40B4-BE49-F238E27FC236}">
                  <a16:creationId xmlns:a16="http://schemas.microsoft.com/office/drawing/2014/main" id="{2CC876E9-3D9B-231A-2F76-49EE674A57C0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B862031C-F27F-205F-E058-E5DCAE626D81}"/>
              </a:ext>
            </a:extLst>
          </p:cNvPr>
          <p:cNvGrpSpPr>
            <a:grpSpLocks noChangeAspect="1"/>
          </p:cNvGrpSpPr>
          <p:nvPr/>
        </p:nvGrpSpPr>
        <p:grpSpPr>
          <a:xfrm>
            <a:off x="5012189" y="3180669"/>
            <a:ext cx="518072" cy="520803"/>
            <a:chOff x="6069423" y="2891892"/>
            <a:chExt cx="362320" cy="364230"/>
          </a:xfrm>
        </p:grpSpPr>
        <p:sp>
          <p:nvSpPr>
            <p:cNvPr id="657" name="Google Shape;13359;p64">
              <a:extLst>
                <a:ext uri="{FF2B5EF4-FFF2-40B4-BE49-F238E27FC236}">
                  <a16:creationId xmlns:a16="http://schemas.microsoft.com/office/drawing/2014/main" id="{6CCB9EC3-076A-A801-A842-E0744C217EC6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3360;p64">
              <a:extLst>
                <a:ext uri="{FF2B5EF4-FFF2-40B4-BE49-F238E27FC236}">
                  <a16:creationId xmlns:a16="http://schemas.microsoft.com/office/drawing/2014/main" id="{7C147BA9-B023-31A1-60F4-9CA8A7A7F515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3361;p64">
              <a:extLst>
                <a:ext uri="{FF2B5EF4-FFF2-40B4-BE49-F238E27FC236}">
                  <a16:creationId xmlns:a16="http://schemas.microsoft.com/office/drawing/2014/main" id="{422983B1-C5E5-ED6A-E29A-375F3CF4DD69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3362;p64">
              <a:extLst>
                <a:ext uri="{FF2B5EF4-FFF2-40B4-BE49-F238E27FC236}">
                  <a16:creationId xmlns:a16="http://schemas.microsoft.com/office/drawing/2014/main" id="{70C9D575-D6E3-6867-37CB-3D4EB9E5862F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3363;p64">
              <a:extLst>
                <a:ext uri="{FF2B5EF4-FFF2-40B4-BE49-F238E27FC236}">
                  <a16:creationId xmlns:a16="http://schemas.microsoft.com/office/drawing/2014/main" id="{53207436-D6F6-3E31-6D61-F0F5274AA2A6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3364;p64">
              <a:extLst>
                <a:ext uri="{FF2B5EF4-FFF2-40B4-BE49-F238E27FC236}">
                  <a16:creationId xmlns:a16="http://schemas.microsoft.com/office/drawing/2014/main" id="{ECC51301-308F-3C60-A099-79D367FC8173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A3AD340D-1203-B006-BC35-F0D15281ADB8}"/>
              </a:ext>
            </a:extLst>
          </p:cNvPr>
          <p:cNvGrpSpPr>
            <a:grpSpLocks noChangeAspect="1"/>
          </p:cNvGrpSpPr>
          <p:nvPr/>
        </p:nvGrpSpPr>
        <p:grpSpPr>
          <a:xfrm>
            <a:off x="3666710" y="3166350"/>
            <a:ext cx="382604" cy="557817"/>
            <a:chOff x="7127716" y="4279432"/>
            <a:chExt cx="248254" cy="361942"/>
          </a:xfrm>
        </p:grpSpPr>
        <p:sp>
          <p:nvSpPr>
            <p:cNvPr id="665" name="Google Shape;11241;p60">
              <a:extLst>
                <a:ext uri="{FF2B5EF4-FFF2-40B4-BE49-F238E27FC236}">
                  <a16:creationId xmlns:a16="http://schemas.microsoft.com/office/drawing/2014/main" id="{CA910C14-6BD2-BE49-CA44-62FBC357218A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1242;p60">
              <a:extLst>
                <a:ext uri="{FF2B5EF4-FFF2-40B4-BE49-F238E27FC236}">
                  <a16:creationId xmlns:a16="http://schemas.microsoft.com/office/drawing/2014/main" id="{A7F1D4FD-21EC-7D66-8C0F-6B27A7E51544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1243;p60">
              <a:extLst>
                <a:ext uri="{FF2B5EF4-FFF2-40B4-BE49-F238E27FC236}">
                  <a16:creationId xmlns:a16="http://schemas.microsoft.com/office/drawing/2014/main" id="{1136B122-246C-E605-790C-32A0FA8560FE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1244;p60">
              <a:extLst>
                <a:ext uri="{FF2B5EF4-FFF2-40B4-BE49-F238E27FC236}">
                  <a16:creationId xmlns:a16="http://schemas.microsoft.com/office/drawing/2014/main" id="{8F31B485-F4D5-F49B-DCC3-9B5CB6797A7A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1245;p60">
              <a:extLst>
                <a:ext uri="{FF2B5EF4-FFF2-40B4-BE49-F238E27FC236}">
                  <a16:creationId xmlns:a16="http://schemas.microsoft.com/office/drawing/2014/main" id="{32861D32-769A-8670-B42E-00C3D5EFD9F6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1246;p60">
              <a:extLst>
                <a:ext uri="{FF2B5EF4-FFF2-40B4-BE49-F238E27FC236}">
                  <a16:creationId xmlns:a16="http://schemas.microsoft.com/office/drawing/2014/main" id="{A1A98106-18B2-E853-11E9-50C363BAA1F1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1247;p60">
              <a:extLst>
                <a:ext uri="{FF2B5EF4-FFF2-40B4-BE49-F238E27FC236}">
                  <a16:creationId xmlns:a16="http://schemas.microsoft.com/office/drawing/2014/main" id="{204C2936-3579-53E0-79CF-A79E0F13CA3B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1248;p60">
              <a:extLst>
                <a:ext uri="{FF2B5EF4-FFF2-40B4-BE49-F238E27FC236}">
                  <a16:creationId xmlns:a16="http://schemas.microsoft.com/office/drawing/2014/main" id="{5D2509CA-F4E3-342D-3D97-195B5118BE6B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1249;p60">
              <a:extLst>
                <a:ext uri="{FF2B5EF4-FFF2-40B4-BE49-F238E27FC236}">
                  <a16:creationId xmlns:a16="http://schemas.microsoft.com/office/drawing/2014/main" id="{E3990D1D-84EA-DAC3-3BFF-C59957492596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6B8F69BD-3AF1-301D-D17F-19D3C9A2E7BA}"/>
              </a:ext>
            </a:extLst>
          </p:cNvPr>
          <p:cNvGrpSpPr/>
          <p:nvPr/>
        </p:nvGrpSpPr>
        <p:grpSpPr>
          <a:xfrm>
            <a:off x="621629" y="1395656"/>
            <a:ext cx="2478212" cy="1137000"/>
            <a:chOff x="621629" y="1373195"/>
            <a:chExt cx="2478212" cy="1137000"/>
          </a:xfrm>
        </p:grpSpPr>
        <p:sp>
          <p:nvSpPr>
            <p:cNvPr id="676" name="Google Shape;604;p30">
              <a:extLst>
                <a:ext uri="{FF2B5EF4-FFF2-40B4-BE49-F238E27FC236}">
                  <a16:creationId xmlns:a16="http://schemas.microsoft.com/office/drawing/2014/main" id="{29AA0CDE-5603-1C4F-B349-B1548690141D}"/>
                </a:ext>
              </a:extLst>
            </p:cNvPr>
            <p:cNvSpPr txBox="1">
              <a:spLocks/>
            </p:cNvSpPr>
            <p:nvPr/>
          </p:nvSpPr>
          <p:spPr>
            <a:xfrm>
              <a:off x="621630" y="1373195"/>
              <a:ext cx="2478211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2000" b="0" i="0" u="none" strike="noStrike" cap="none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9pPr>
            </a:lstStyle>
            <a:p>
              <a:pPr algn="l"/>
              <a:r>
                <a:rPr lang="en" dirty="0"/>
                <a:t>Microcontrollere</a:t>
              </a:r>
              <a:endParaRPr lang="en-US" dirty="0"/>
            </a:p>
          </p:txBody>
        </p:sp>
        <p:sp>
          <p:nvSpPr>
            <p:cNvPr id="677" name="Google Shape;605;p30">
              <a:extLst>
                <a:ext uri="{FF2B5EF4-FFF2-40B4-BE49-F238E27FC236}">
                  <a16:creationId xmlns:a16="http://schemas.microsoft.com/office/drawing/2014/main" id="{3205FCCE-0D49-2D6E-C01B-5356364B4CAF}"/>
                </a:ext>
              </a:extLst>
            </p:cNvPr>
            <p:cNvSpPr txBox="1">
              <a:spLocks/>
            </p:cNvSpPr>
            <p:nvPr/>
          </p:nvSpPr>
          <p:spPr>
            <a:xfrm>
              <a:off x="621629" y="1865495"/>
              <a:ext cx="2478211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ro-RO" dirty="0"/>
                <a:t>Comunicație bidirecțională, părinte-fiu</a:t>
              </a:r>
              <a:endParaRPr lang="en-US" dirty="0"/>
            </a:p>
          </p:txBody>
        </p: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44168673-B1D1-89F1-2EB6-CF126011209C}"/>
              </a:ext>
            </a:extLst>
          </p:cNvPr>
          <p:cNvGrpSpPr/>
          <p:nvPr/>
        </p:nvGrpSpPr>
        <p:grpSpPr>
          <a:xfrm>
            <a:off x="621629" y="2778806"/>
            <a:ext cx="2579912" cy="1137000"/>
            <a:chOff x="621629" y="2778806"/>
            <a:chExt cx="2579912" cy="1137000"/>
          </a:xfrm>
        </p:grpSpPr>
        <p:sp>
          <p:nvSpPr>
            <p:cNvPr id="684" name="Google Shape;602;p30">
              <a:extLst>
                <a:ext uri="{FF2B5EF4-FFF2-40B4-BE49-F238E27FC236}">
                  <a16:creationId xmlns:a16="http://schemas.microsoft.com/office/drawing/2014/main" id="{0FE83969-0313-68AA-CD40-89E9C5C2A64E}"/>
                </a:ext>
              </a:extLst>
            </p:cNvPr>
            <p:cNvSpPr txBox="1">
              <a:spLocks/>
            </p:cNvSpPr>
            <p:nvPr/>
          </p:nvSpPr>
          <p:spPr>
            <a:xfrm>
              <a:off x="621630" y="2778806"/>
              <a:ext cx="2478211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2000" b="0" i="0" u="none" strike="noStrike" cap="none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9pPr>
            </a:lstStyle>
            <a:p>
              <a:pPr algn="l"/>
              <a:r>
                <a:rPr lang="ro-RO" dirty="0"/>
                <a:t>Panou de comandă</a:t>
              </a:r>
              <a:endParaRPr lang="en-US" dirty="0"/>
            </a:p>
          </p:txBody>
        </p:sp>
        <p:sp>
          <p:nvSpPr>
            <p:cNvPr id="685" name="Google Shape;607;p30">
              <a:extLst>
                <a:ext uri="{FF2B5EF4-FFF2-40B4-BE49-F238E27FC236}">
                  <a16:creationId xmlns:a16="http://schemas.microsoft.com/office/drawing/2014/main" id="{4B17EFDC-74F0-7C8D-09F3-6CB261439F30}"/>
                </a:ext>
              </a:extLst>
            </p:cNvPr>
            <p:cNvSpPr txBox="1">
              <a:spLocks/>
            </p:cNvSpPr>
            <p:nvPr/>
          </p:nvSpPr>
          <p:spPr>
            <a:xfrm>
              <a:off x="621629" y="3271106"/>
              <a:ext cx="2579912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l"/>
              <a:r>
                <a:rPr lang="ro-RO" dirty="0"/>
                <a:t>Amplasare butoane</a:t>
              </a:r>
            </a:p>
            <a:p>
              <a:pPr marL="0" indent="0" algn="l"/>
              <a:r>
                <a:rPr lang="ro-RO" dirty="0"/>
                <a:t>Coduri de culoare</a:t>
              </a:r>
              <a:endParaRPr lang="en-US" dirty="0"/>
            </a:p>
          </p:txBody>
        </p: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D9C5F63A-1BA4-469D-8FBC-9D381810D678}"/>
              </a:ext>
            </a:extLst>
          </p:cNvPr>
          <p:cNvGrpSpPr/>
          <p:nvPr/>
        </p:nvGrpSpPr>
        <p:grpSpPr>
          <a:xfrm>
            <a:off x="6054554" y="1373195"/>
            <a:ext cx="2478211" cy="1137000"/>
            <a:chOff x="6054554" y="1373195"/>
            <a:chExt cx="2478211" cy="1137000"/>
          </a:xfrm>
        </p:grpSpPr>
        <p:sp>
          <p:nvSpPr>
            <p:cNvPr id="686" name="Google Shape;601;p30">
              <a:extLst>
                <a:ext uri="{FF2B5EF4-FFF2-40B4-BE49-F238E27FC236}">
                  <a16:creationId xmlns:a16="http://schemas.microsoft.com/office/drawing/2014/main" id="{93AFFD84-0BE2-1A99-DEDC-C04F08D49E98}"/>
                </a:ext>
              </a:extLst>
            </p:cNvPr>
            <p:cNvSpPr txBox="1">
              <a:spLocks/>
            </p:cNvSpPr>
            <p:nvPr/>
          </p:nvSpPr>
          <p:spPr>
            <a:xfrm>
              <a:off x="6054554" y="1373195"/>
              <a:ext cx="2478211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2000" b="0" i="0" u="none" strike="noStrike" cap="none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9pPr>
            </a:lstStyle>
            <a:p>
              <a:pPr algn="r"/>
              <a:r>
                <a:rPr lang="en-US" dirty="0"/>
                <a:t>Sistem de poziționare</a:t>
              </a:r>
            </a:p>
          </p:txBody>
        </p:sp>
        <p:sp>
          <p:nvSpPr>
            <p:cNvPr id="688" name="Google Shape;606;p30">
              <a:extLst>
                <a:ext uri="{FF2B5EF4-FFF2-40B4-BE49-F238E27FC236}">
                  <a16:creationId xmlns:a16="http://schemas.microsoft.com/office/drawing/2014/main" id="{3F3A7BD0-6DD0-847E-DF9A-984C2C06DEDB}"/>
                </a:ext>
              </a:extLst>
            </p:cNvPr>
            <p:cNvSpPr txBox="1">
              <a:spLocks/>
            </p:cNvSpPr>
            <p:nvPr/>
          </p:nvSpPr>
          <p:spPr>
            <a:xfrm>
              <a:off x="6054555" y="1865495"/>
              <a:ext cx="2478210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r"/>
              <a:r>
                <a:rPr lang="ro-RO" dirty="0"/>
                <a:t>Coordonate spațiale</a:t>
              </a:r>
            </a:p>
            <a:p>
              <a:pPr marL="0" indent="0" algn="r"/>
              <a:r>
                <a:rPr lang="ro-RO" dirty="0"/>
                <a:t>Unghi de înclinație</a:t>
              </a:r>
              <a:endParaRPr lang="en-US" dirty="0"/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398FCDA8-FA1A-62D5-6FD5-8DD88D3005E1}"/>
              </a:ext>
            </a:extLst>
          </p:cNvPr>
          <p:cNvGrpSpPr/>
          <p:nvPr/>
        </p:nvGrpSpPr>
        <p:grpSpPr>
          <a:xfrm>
            <a:off x="6054554" y="3082375"/>
            <a:ext cx="2478211" cy="1137000"/>
            <a:chOff x="6054554" y="2778806"/>
            <a:chExt cx="2478211" cy="1137000"/>
          </a:xfrm>
        </p:grpSpPr>
        <p:sp>
          <p:nvSpPr>
            <p:cNvPr id="687" name="Google Shape;603;p30">
              <a:extLst>
                <a:ext uri="{FF2B5EF4-FFF2-40B4-BE49-F238E27FC236}">
                  <a16:creationId xmlns:a16="http://schemas.microsoft.com/office/drawing/2014/main" id="{51503D5B-69F3-3C80-6318-006B37E6551D}"/>
                </a:ext>
              </a:extLst>
            </p:cNvPr>
            <p:cNvSpPr txBox="1">
              <a:spLocks/>
            </p:cNvSpPr>
            <p:nvPr/>
          </p:nvSpPr>
          <p:spPr>
            <a:xfrm>
              <a:off x="6054554" y="3271106"/>
              <a:ext cx="2467815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 algn="r"/>
              <a:r>
                <a:rPr lang="ro-RO" dirty="0"/>
                <a:t>Mișcare manuală, automată</a:t>
              </a:r>
              <a:endParaRPr lang="en-US" dirty="0"/>
            </a:p>
          </p:txBody>
        </p:sp>
        <p:sp>
          <p:nvSpPr>
            <p:cNvPr id="689" name="Google Shape;608;p30">
              <a:extLst>
                <a:ext uri="{FF2B5EF4-FFF2-40B4-BE49-F238E27FC236}">
                  <a16:creationId xmlns:a16="http://schemas.microsoft.com/office/drawing/2014/main" id="{4302623C-9DE7-782E-E553-2F506F4E5E62}"/>
                </a:ext>
              </a:extLst>
            </p:cNvPr>
            <p:cNvSpPr txBox="1">
              <a:spLocks/>
            </p:cNvSpPr>
            <p:nvPr/>
          </p:nvSpPr>
          <p:spPr>
            <a:xfrm>
              <a:off x="6054555" y="2778806"/>
              <a:ext cx="2478210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2000" b="0" i="0" u="none" strike="noStrike" cap="none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Fira Sans Condensed Medium"/>
                <a:buNone/>
                <a:defRPr sz="1800" b="0" i="0" u="none" strike="noStrike" cap="none">
                  <a:solidFill>
                    <a:srgbClr val="000000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defRPr>
              </a:lvl9pPr>
            </a:lstStyle>
            <a:p>
              <a:pPr algn="r"/>
              <a:r>
                <a:rPr lang="ro-RO" dirty="0"/>
                <a:t>Endstop-uri și Mișcarea motoarelor</a:t>
              </a:r>
            </a:p>
          </p:txBody>
        </p:sp>
      </p:grp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0DF5C704-7BED-62B9-F96A-304D2C4A5A52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699" name="Google Shape;10085;p58">
              <a:extLst>
                <a:ext uri="{FF2B5EF4-FFF2-40B4-BE49-F238E27FC236}">
                  <a16:creationId xmlns:a16="http://schemas.microsoft.com/office/drawing/2014/main" id="{15873CE0-599B-9A76-148C-3052936F08B0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852F5B12-7A45-95E6-FBDF-991E52BA8C73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8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04E603F-B1CF-189B-6FE5-5143D30E2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5601866" cy="577800"/>
          </a:xfrm>
        </p:spPr>
        <p:txBody>
          <a:bodyPr/>
          <a:lstStyle/>
          <a:p>
            <a:r>
              <a:rPr lang="ro-RO" dirty="0"/>
              <a:t>Microcontrollere (secvențe cod)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62109F-8746-DC23-399A-44114D440804}"/>
              </a:ext>
            </a:extLst>
          </p:cNvPr>
          <p:cNvGrpSpPr/>
          <p:nvPr/>
        </p:nvGrpSpPr>
        <p:grpSpPr>
          <a:xfrm>
            <a:off x="555353" y="1301883"/>
            <a:ext cx="3950722" cy="3115709"/>
            <a:chOff x="555353" y="1301883"/>
            <a:chExt cx="3950722" cy="311570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2421FE-FCA8-EB14-0173-3765F7B6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7"/>
            <a:stretch/>
          </p:blipFill>
          <p:spPr>
            <a:xfrm>
              <a:off x="618825" y="1301883"/>
              <a:ext cx="3887250" cy="253973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6A046B5-BBF2-A465-AAC4-3E48AD5F8305}"/>
                </a:ext>
              </a:extLst>
            </p:cNvPr>
            <p:cNvGrpSpPr/>
            <p:nvPr/>
          </p:nvGrpSpPr>
          <p:grpSpPr>
            <a:xfrm>
              <a:off x="555353" y="3735155"/>
              <a:ext cx="3950721" cy="682437"/>
              <a:chOff x="5368210" y="2848807"/>
              <a:chExt cx="3950721" cy="682437"/>
            </a:xfrm>
          </p:grpSpPr>
          <p:sp>
            <p:nvSpPr>
              <p:cNvPr id="24" name="Google Shape;8602;p54">
                <a:extLst>
                  <a:ext uri="{FF2B5EF4-FFF2-40B4-BE49-F238E27FC236}">
                    <a16:creationId xmlns:a16="http://schemas.microsoft.com/office/drawing/2014/main" id="{B082E3F0-EE6E-E098-5A6B-28218785A49E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3874091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Structură sketch principal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5" name="Google Shape;8591;p54">
                <a:extLst>
                  <a:ext uri="{FF2B5EF4-FFF2-40B4-BE49-F238E27FC236}">
                    <a16:creationId xmlns:a16="http://schemas.microsoft.com/office/drawing/2014/main" id="{2D9BAD4B-3B98-FD58-1D3E-D0D14632ABC9}"/>
                  </a:ext>
                </a:extLst>
              </p:cNvPr>
              <p:cNvCxnSpPr/>
              <p:nvPr/>
            </p:nvCxnSpPr>
            <p:spPr>
              <a:xfrm>
                <a:off x="5444838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" name="Google Shape;8592;p54">
                <a:extLst>
                  <a:ext uri="{FF2B5EF4-FFF2-40B4-BE49-F238E27FC236}">
                    <a16:creationId xmlns:a16="http://schemas.microsoft.com/office/drawing/2014/main" id="{445882D2-9C77-FE30-D455-F0D8B35E9FC3}"/>
                  </a:ext>
                </a:extLst>
              </p:cNvPr>
              <p:cNvSpPr/>
              <p:nvPr/>
            </p:nvSpPr>
            <p:spPr>
              <a:xfrm>
                <a:off x="5368210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EA700D-E535-6DBD-5A66-9B0D76CDC503}"/>
              </a:ext>
            </a:extLst>
          </p:cNvPr>
          <p:cNvGrpSpPr/>
          <p:nvPr/>
        </p:nvGrpSpPr>
        <p:grpSpPr>
          <a:xfrm>
            <a:off x="4633474" y="1470314"/>
            <a:ext cx="3955173" cy="2947278"/>
            <a:chOff x="4633474" y="1470314"/>
            <a:chExt cx="3955173" cy="29472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A6F4F3-C317-7A98-FC90-396D7B2F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96"/>
            <a:stretch/>
          </p:blipFill>
          <p:spPr>
            <a:xfrm>
              <a:off x="4633474" y="1470314"/>
              <a:ext cx="3891701" cy="2202872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6D24C8-02FF-BF59-A2F5-C6E8075A7B2D}"/>
                </a:ext>
              </a:extLst>
            </p:cNvPr>
            <p:cNvGrpSpPr/>
            <p:nvPr/>
          </p:nvGrpSpPr>
          <p:grpSpPr>
            <a:xfrm>
              <a:off x="4633474" y="3581200"/>
              <a:ext cx="3955173" cy="836392"/>
              <a:chOff x="4633474" y="3581200"/>
              <a:chExt cx="3955173" cy="836392"/>
            </a:xfrm>
          </p:grpSpPr>
          <p:sp>
            <p:nvSpPr>
              <p:cNvPr id="30" name="Google Shape;8602;p54">
                <a:extLst>
                  <a:ext uri="{FF2B5EF4-FFF2-40B4-BE49-F238E27FC236}">
                    <a16:creationId xmlns:a16="http://schemas.microsoft.com/office/drawing/2014/main" id="{5C705F95-493C-C7A2-B6BB-720AB64E3562}"/>
                  </a:ext>
                </a:extLst>
              </p:cNvPr>
              <p:cNvSpPr/>
              <p:nvPr/>
            </p:nvSpPr>
            <p:spPr>
              <a:xfrm>
                <a:off x="4633474" y="4000634"/>
                <a:ext cx="3878545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Trimitere cerere, așteptare răspuns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" name="Google Shape;8591;p54">
                <a:extLst>
                  <a:ext uri="{FF2B5EF4-FFF2-40B4-BE49-F238E27FC236}">
                    <a16:creationId xmlns:a16="http://schemas.microsoft.com/office/drawing/2014/main" id="{329A13D5-3656-E53F-AAD9-23117EB2180A}"/>
                  </a:ext>
                </a:extLst>
              </p:cNvPr>
              <p:cNvCxnSpPr/>
              <p:nvPr/>
            </p:nvCxnSpPr>
            <p:spPr>
              <a:xfrm>
                <a:off x="8511320" y="3668120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" name="Google Shape;8592;p54">
                <a:extLst>
                  <a:ext uri="{FF2B5EF4-FFF2-40B4-BE49-F238E27FC236}">
                    <a16:creationId xmlns:a16="http://schemas.microsoft.com/office/drawing/2014/main" id="{E1620EB8-A409-5D77-C276-92646FC219B3}"/>
                  </a:ext>
                </a:extLst>
              </p:cNvPr>
              <p:cNvSpPr/>
              <p:nvPr/>
            </p:nvSpPr>
            <p:spPr>
              <a:xfrm>
                <a:off x="8434692" y="3581200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350F1D-04A3-FCCD-2FFC-FAEEB0AE85F9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38" name="Google Shape;10085;p58">
              <a:extLst>
                <a:ext uri="{FF2B5EF4-FFF2-40B4-BE49-F238E27FC236}">
                  <a16:creationId xmlns:a16="http://schemas.microsoft.com/office/drawing/2014/main" id="{3E38127E-D703-4172-E44D-C297EC40AACB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A04F5C-5698-182F-5584-7874804F3242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9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105739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36AA3-75C5-8FEA-AE83-88E5798A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05791" y="258040"/>
            <a:ext cx="3470564" cy="462741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4E6102-86D1-5CA3-5A98-EBBD0540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90" y="1504625"/>
            <a:ext cx="1724028" cy="2134248"/>
          </a:xfrm>
        </p:spPr>
        <p:txBody>
          <a:bodyPr/>
          <a:lstStyle/>
          <a:p>
            <a:r>
              <a:rPr lang="ro-RO" sz="3200" dirty="0"/>
              <a:t>Panou de comandă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9D3726-63CF-9214-F35F-089DFF72CDF8}"/>
              </a:ext>
            </a:extLst>
          </p:cNvPr>
          <p:cNvGrpSpPr/>
          <p:nvPr/>
        </p:nvGrpSpPr>
        <p:grpSpPr>
          <a:xfrm>
            <a:off x="8683625" y="4720150"/>
            <a:ext cx="460375" cy="355815"/>
            <a:chOff x="2984595" y="3681059"/>
            <a:chExt cx="460375" cy="355815"/>
          </a:xfrm>
        </p:grpSpPr>
        <p:sp>
          <p:nvSpPr>
            <p:cNvPr id="9" name="Google Shape;10085;p58">
              <a:extLst>
                <a:ext uri="{FF2B5EF4-FFF2-40B4-BE49-F238E27FC236}">
                  <a16:creationId xmlns:a16="http://schemas.microsoft.com/office/drawing/2014/main" id="{E5EFFA1C-7D02-3971-AD94-8E4FF411151B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4D46E7-44D7-CAA9-DD53-A7A59482356B}"/>
                </a:ext>
              </a:extLst>
            </p:cNvPr>
            <p:cNvSpPr txBox="1"/>
            <p:nvPr/>
          </p:nvSpPr>
          <p:spPr>
            <a:xfrm>
              <a:off x="2984595" y="3705077"/>
              <a:ext cx="46037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240;p44">
            <a:extLst>
              <a:ext uri="{FF2B5EF4-FFF2-40B4-BE49-F238E27FC236}">
                <a16:creationId xmlns:a16="http://schemas.microsoft.com/office/drawing/2014/main" id="{41D7AE57-AF93-E694-BC36-247EAE8F5F73}"/>
              </a:ext>
            </a:extLst>
          </p:cNvPr>
          <p:cNvSpPr/>
          <p:nvPr/>
        </p:nvSpPr>
        <p:spPr>
          <a:xfrm>
            <a:off x="707231" y="803275"/>
            <a:ext cx="4674394" cy="3521075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574923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014917" y="1572030"/>
            <a:ext cx="4767908" cy="167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Funcționalitățile sistemului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o-RO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8898614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36AA3-75C5-8FEA-AE83-88E5798A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73237" y="1102605"/>
            <a:ext cx="3470564" cy="2938285"/>
          </a:xfrm>
          <a:prstGeom prst="rect">
            <a:avLst/>
          </a:prstGeom>
          <a:solidFill>
            <a:srgbClr val="FCFCFC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4E6102-86D1-5CA3-5A98-EBBD0540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1504624"/>
            <a:ext cx="2216727" cy="2134248"/>
          </a:xfrm>
        </p:spPr>
        <p:txBody>
          <a:bodyPr/>
          <a:lstStyle/>
          <a:p>
            <a:r>
              <a:rPr lang="ro-RO" sz="3200" dirty="0"/>
              <a:t>Diagrama use-case a sistemului</a:t>
            </a:r>
            <a:endParaRPr lang="en-US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2A398B-95E9-814F-A4CE-FC02A583B71A}"/>
              </a:ext>
            </a:extLst>
          </p:cNvPr>
          <p:cNvGrpSpPr/>
          <p:nvPr/>
        </p:nvGrpSpPr>
        <p:grpSpPr>
          <a:xfrm>
            <a:off x="8683625" y="4720150"/>
            <a:ext cx="460375" cy="355815"/>
            <a:chOff x="2984595" y="3681059"/>
            <a:chExt cx="460375" cy="355815"/>
          </a:xfrm>
        </p:grpSpPr>
        <p:sp>
          <p:nvSpPr>
            <p:cNvPr id="8" name="Google Shape;10085;p58">
              <a:extLst>
                <a:ext uri="{FF2B5EF4-FFF2-40B4-BE49-F238E27FC236}">
                  <a16:creationId xmlns:a16="http://schemas.microsoft.com/office/drawing/2014/main" id="{4B499D55-E065-83E9-57B6-E0778057D544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DE3E84-0270-3DFF-F489-F24D0C6A3BBF}"/>
                </a:ext>
              </a:extLst>
            </p:cNvPr>
            <p:cNvSpPr txBox="1"/>
            <p:nvPr/>
          </p:nvSpPr>
          <p:spPr>
            <a:xfrm>
              <a:off x="2984595" y="3705077"/>
              <a:ext cx="46037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Google Shape;1240;p44">
            <a:extLst>
              <a:ext uri="{FF2B5EF4-FFF2-40B4-BE49-F238E27FC236}">
                <a16:creationId xmlns:a16="http://schemas.microsoft.com/office/drawing/2014/main" id="{63649332-5BBC-A6E6-6A59-EF7562486E07}"/>
              </a:ext>
            </a:extLst>
          </p:cNvPr>
          <p:cNvSpPr/>
          <p:nvPr/>
        </p:nvSpPr>
        <p:spPr>
          <a:xfrm>
            <a:off x="4048124" y="1081088"/>
            <a:ext cx="3514725" cy="2976562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33108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9D9197D-882C-B959-6045-E11EBA744DD8}"/>
              </a:ext>
            </a:extLst>
          </p:cNvPr>
          <p:cNvGrpSpPr/>
          <p:nvPr/>
        </p:nvGrpSpPr>
        <p:grpSpPr>
          <a:xfrm>
            <a:off x="1930341" y="1205098"/>
            <a:ext cx="5283317" cy="2733303"/>
            <a:chOff x="1930341" y="848098"/>
            <a:chExt cx="5283317" cy="2733303"/>
          </a:xfrm>
        </p:grpSpPr>
        <p:grpSp>
          <p:nvGrpSpPr>
            <p:cNvPr id="2" name="Google Shape;8608;p54">
              <a:extLst>
                <a:ext uri="{FF2B5EF4-FFF2-40B4-BE49-F238E27FC236}">
                  <a16:creationId xmlns:a16="http://schemas.microsoft.com/office/drawing/2014/main" id="{2D30AB80-0A1D-53CC-2020-5B79A3E2C3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0342" y="848098"/>
              <a:ext cx="5283316" cy="2201624"/>
              <a:chOff x="5194708" y="3484366"/>
              <a:chExt cx="2369266" cy="987304"/>
            </a:xfrm>
          </p:grpSpPr>
          <p:grpSp>
            <p:nvGrpSpPr>
              <p:cNvPr id="4" name="Google Shape;8613;p54">
                <a:extLst>
                  <a:ext uri="{FF2B5EF4-FFF2-40B4-BE49-F238E27FC236}">
                    <a16:creationId xmlns:a16="http://schemas.microsoft.com/office/drawing/2014/main" id="{829E7791-962C-17DB-2951-57A391E0A59B}"/>
                  </a:ext>
                </a:extLst>
              </p:cNvPr>
              <p:cNvGrpSpPr/>
              <p:nvPr/>
            </p:nvGrpSpPr>
            <p:grpSpPr>
              <a:xfrm>
                <a:off x="6752546" y="3484366"/>
                <a:ext cx="811428" cy="987304"/>
                <a:chOff x="2332275" y="1617275"/>
                <a:chExt cx="1090775" cy="1327200"/>
              </a:xfrm>
            </p:grpSpPr>
            <p:sp>
              <p:nvSpPr>
                <p:cNvPr id="25" name="Google Shape;8614;p54">
                  <a:extLst>
                    <a:ext uri="{FF2B5EF4-FFF2-40B4-BE49-F238E27FC236}">
                      <a16:creationId xmlns:a16="http://schemas.microsoft.com/office/drawing/2014/main" id="{8DBC174F-7DA4-1609-8FFC-0784FE991862}"/>
                    </a:ext>
                  </a:extLst>
                </p:cNvPr>
                <p:cNvSpPr/>
                <p:nvPr/>
              </p:nvSpPr>
              <p:spPr>
                <a:xfrm>
                  <a:off x="2507425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615;p54">
                  <a:extLst>
                    <a:ext uri="{FF2B5EF4-FFF2-40B4-BE49-F238E27FC236}">
                      <a16:creationId xmlns:a16="http://schemas.microsoft.com/office/drawing/2014/main" id="{1E37F6ED-36DF-C667-0B08-E4E664D70C06}"/>
                    </a:ext>
                  </a:extLst>
                </p:cNvPr>
                <p:cNvSpPr/>
                <p:nvPr/>
              </p:nvSpPr>
              <p:spPr>
                <a:xfrm>
                  <a:off x="2332275" y="1617275"/>
                  <a:ext cx="1090775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1" h="50958" extrusionOk="0">
                      <a:moveTo>
                        <a:pt x="21816" y="0"/>
                      </a:moveTo>
                      <a:cubicBezTo>
                        <a:pt x="9786" y="0"/>
                        <a:pt x="1" y="9788"/>
                        <a:pt x="1" y="21814"/>
                      </a:cubicBezTo>
                      <a:cubicBezTo>
                        <a:pt x="12" y="22289"/>
                        <a:pt x="402" y="22672"/>
                        <a:pt x="880" y="22672"/>
                      </a:cubicBezTo>
                      <a:cubicBezTo>
                        <a:pt x="1355" y="22672"/>
                        <a:pt x="1745" y="22289"/>
                        <a:pt x="1756" y="21814"/>
                      </a:cubicBezTo>
                      <a:cubicBezTo>
                        <a:pt x="1756" y="10757"/>
                        <a:pt x="10754" y="1755"/>
                        <a:pt x="21812" y="1755"/>
                      </a:cubicBezTo>
                      <a:cubicBezTo>
                        <a:pt x="32869" y="1755"/>
                        <a:pt x="41871" y="10753"/>
                        <a:pt x="41871" y="21814"/>
                      </a:cubicBezTo>
                      <a:cubicBezTo>
                        <a:pt x="41871" y="32872"/>
                        <a:pt x="32873" y="41870"/>
                        <a:pt x="21816" y="41870"/>
                      </a:cubicBezTo>
                      <a:cubicBezTo>
                        <a:pt x="21329" y="41870"/>
                        <a:pt x="20936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7" y="43147"/>
                        <a:pt x="43630" y="33547"/>
                        <a:pt x="43627" y="21814"/>
                      </a:cubicBezTo>
                      <a:cubicBezTo>
                        <a:pt x="43627" y="9785"/>
                        <a:pt x="33842" y="0"/>
                        <a:pt x="2181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616;p54">
                  <a:extLst>
                    <a:ext uri="{FF2B5EF4-FFF2-40B4-BE49-F238E27FC236}">
                      <a16:creationId xmlns:a16="http://schemas.microsoft.com/office/drawing/2014/main" id="{EF4A8946-F8C3-FF49-C266-AE9C566465AB}"/>
                    </a:ext>
                  </a:extLst>
                </p:cNvPr>
                <p:cNvSpPr/>
                <p:nvPr/>
              </p:nvSpPr>
              <p:spPr>
                <a:xfrm>
                  <a:off x="2727925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7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8" y="6675"/>
                      </a:lnTo>
                      <a:cubicBezTo>
                        <a:pt x="5561" y="6846"/>
                        <a:pt x="5785" y="6931"/>
                        <a:pt x="6010" y="6931"/>
                      </a:cubicBezTo>
                      <a:cubicBezTo>
                        <a:pt x="6234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8617;p54">
                <a:extLst>
                  <a:ext uri="{FF2B5EF4-FFF2-40B4-BE49-F238E27FC236}">
                    <a16:creationId xmlns:a16="http://schemas.microsoft.com/office/drawing/2014/main" id="{C8777DBB-A14F-ED9B-4FC8-4D4A106AC5F2}"/>
                  </a:ext>
                </a:extLst>
              </p:cNvPr>
              <p:cNvGrpSpPr/>
              <p:nvPr/>
            </p:nvGrpSpPr>
            <p:grpSpPr>
              <a:xfrm>
                <a:off x="5973664" y="3484366"/>
                <a:ext cx="811335" cy="987304"/>
                <a:chOff x="1285250" y="1617275"/>
                <a:chExt cx="1090650" cy="1327200"/>
              </a:xfrm>
            </p:grpSpPr>
            <p:sp>
              <p:nvSpPr>
                <p:cNvPr id="21" name="Google Shape;8618;p54">
                  <a:extLst>
                    <a:ext uri="{FF2B5EF4-FFF2-40B4-BE49-F238E27FC236}">
                      <a16:creationId xmlns:a16="http://schemas.microsoft.com/office/drawing/2014/main" id="{5D36BAFA-411B-D3A7-D438-855CD986414F}"/>
                    </a:ext>
                  </a:extLst>
                </p:cNvPr>
                <p:cNvSpPr/>
                <p:nvPr/>
              </p:nvSpPr>
              <p:spPr>
                <a:xfrm>
                  <a:off x="1460300" y="1792400"/>
                  <a:ext cx="7404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9" h="29615" extrusionOk="0">
                      <a:moveTo>
                        <a:pt x="14809" y="1"/>
                      </a:moveTo>
                      <a:cubicBezTo>
                        <a:pt x="6631" y="1"/>
                        <a:pt x="0" y="6631"/>
                        <a:pt x="0" y="14809"/>
                      </a:cubicBezTo>
                      <a:cubicBezTo>
                        <a:pt x="0" y="22988"/>
                        <a:pt x="6631" y="29615"/>
                        <a:pt x="14809" y="29615"/>
                      </a:cubicBezTo>
                      <a:cubicBezTo>
                        <a:pt x="22987" y="29615"/>
                        <a:pt x="29618" y="22988"/>
                        <a:pt x="29618" y="14809"/>
                      </a:cubicBezTo>
                      <a:cubicBezTo>
                        <a:pt x="29618" y="6631"/>
                        <a:pt x="22987" y="1"/>
                        <a:pt x="14809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445D7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619;p54">
                  <a:extLst>
                    <a:ext uri="{FF2B5EF4-FFF2-40B4-BE49-F238E27FC236}">
                      <a16:creationId xmlns:a16="http://schemas.microsoft.com/office/drawing/2014/main" id="{37805356-CF0F-A6BB-02EF-9B21AA271A6F}"/>
                    </a:ext>
                  </a:extLst>
                </p:cNvPr>
                <p:cNvSpPr/>
                <p:nvPr/>
              </p:nvSpPr>
              <p:spPr>
                <a:xfrm>
                  <a:off x="1285250" y="1617275"/>
                  <a:ext cx="10906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26" h="50958" extrusionOk="0">
                      <a:moveTo>
                        <a:pt x="21811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8" y="22289"/>
                        <a:pt x="401" y="22672"/>
                        <a:pt x="876" y="22672"/>
                      </a:cubicBezTo>
                      <a:cubicBezTo>
                        <a:pt x="1355" y="22672"/>
                        <a:pt x="1744" y="22289"/>
                        <a:pt x="1755" y="21814"/>
                      </a:cubicBezTo>
                      <a:cubicBezTo>
                        <a:pt x="1755" y="10757"/>
                        <a:pt x="10754" y="1755"/>
                        <a:pt x="21811" y="1755"/>
                      </a:cubicBezTo>
                      <a:cubicBezTo>
                        <a:pt x="32869" y="1755"/>
                        <a:pt x="41867" y="10753"/>
                        <a:pt x="41867" y="21814"/>
                      </a:cubicBezTo>
                      <a:cubicBezTo>
                        <a:pt x="41871" y="32872"/>
                        <a:pt x="32869" y="41870"/>
                        <a:pt x="21811" y="41870"/>
                      </a:cubicBezTo>
                      <a:cubicBezTo>
                        <a:pt x="21329" y="41870"/>
                        <a:pt x="20932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2" y="43147"/>
                        <a:pt x="43626" y="33547"/>
                        <a:pt x="43626" y="21814"/>
                      </a:cubicBezTo>
                      <a:cubicBezTo>
                        <a:pt x="43626" y="9785"/>
                        <a:pt x="33841" y="0"/>
                        <a:pt x="2181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620;p54">
                  <a:extLst>
                    <a:ext uri="{FF2B5EF4-FFF2-40B4-BE49-F238E27FC236}">
                      <a16:creationId xmlns:a16="http://schemas.microsoft.com/office/drawing/2014/main" id="{D1973218-2004-70FA-46AD-6D91F974824B}"/>
                    </a:ext>
                  </a:extLst>
                </p:cNvPr>
                <p:cNvSpPr/>
                <p:nvPr/>
              </p:nvSpPr>
              <p:spPr>
                <a:xfrm>
                  <a:off x="1680900" y="2771175"/>
                  <a:ext cx="3008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4" h="6932" extrusionOk="0">
                      <a:moveTo>
                        <a:pt x="11086" y="1"/>
                      </a:moveTo>
                      <a:cubicBezTo>
                        <a:pt x="10860" y="1"/>
                        <a:pt x="10635" y="87"/>
                        <a:pt x="10464" y="260"/>
                      </a:cubicBezTo>
                      <a:lnTo>
                        <a:pt x="6865" y="3859"/>
                      </a:lnTo>
                      <a:lnTo>
                        <a:pt x="5978" y="4742"/>
                      </a:lnTo>
                      <a:lnTo>
                        <a:pt x="5110" y="3874"/>
                      </a:lnTo>
                      <a:lnTo>
                        <a:pt x="1495" y="260"/>
                      </a:lnTo>
                      <a:cubicBezTo>
                        <a:pt x="1341" y="153"/>
                        <a:pt x="1165" y="102"/>
                        <a:pt x="989" y="102"/>
                      </a:cubicBezTo>
                      <a:cubicBezTo>
                        <a:pt x="730" y="102"/>
                        <a:pt x="474" y="214"/>
                        <a:pt x="297" y="427"/>
                      </a:cubicBezTo>
                      <a:cubicBezTo>
                        <a:pt x="0" y="783"/>
                        <a:pt x="22" y="1306"/>
                        <a:pt x="349" y="1636"/>
                      </a:cubicBezTo>
                      <a:lnTo>
                        <a:pt x="5388" y="6675"/>
                      </a:lnTo>
                      <a:cubicBezTo>
                        <a:pt x="5559" y="6846"/>
                        <a:pt x="5783" y="6931"/>
                        <a:pt x="6008" y="6931"/>
                      </a:cubicBezTo>
                      <a:cubicBezTo>
                        <a:pt x="6233" y="6931"/>
                        <a:pt x="6458" y="6846"/>
                        <a:pt x="6631" y="6675"/>
                      </a:cubicBezTo>
                      <a:lnTo>
                        <a:pt x="11666" y="1636"/>
                      </a:lnTo>
                      <a:cubicBezTo>
                        <a:pt x="12015" y="1250"/>
                        <a:pt x="12034" y="668"/>
                        <a:pt x="11711" y="260"/>
                      </a:cubicBezTo>
                      <a:cubicBezTo>
                        <a:pt x="11538" y="87"/>
                        <a:pt x="11312" y="1"/>
                        <a:pt x="110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8621;p54">
                <a:extLst>
                  <a:ext uri="{FF2B5EF4-FFF2-40B4-BE49-F238E27FC236}">
                    <a16:creationId xmlns:a16="http://schemas.microsoft.com/office/drawing/2014/main" id="{8432650D-AA7D-A99E-5CD4-751E37F690BF}"/>
                  </a:ext>
                </a:extLst>
              </p:cNvPr>
              <p:cNvGrpSpPr/>
              <p:nvPr/>
            </p:nvGrpSpPr>
            <p:grpSpPr>
              <a:xfrm>
                <a:off x="5194708" y="3484366"/>
                <a:ext cx="811409" cy="987304"/>
                <a:chOff x="238125" y="1617275"/>
                <a:chExt cx="1090750" cy="1327200"/>
              </a:xfrm>
            </p:grpSpPr>
            <p:sp>
              <p:nvSpPr>
                <p:cNvPr id="7" name="Google Shape;8622;p54">
                  <a:extLst>
                    <a:ext uri="{FF2B5EF4-FFF2-40B4-BE49-F238E27FC236}">
                      <a16:creationId xmlns:a16="http://schemas.microsoft.com/office/drawing/2014/main" id="{1DEE1F5C-3DE3-4AC0-18C0-2342D7A7A75A}"/>
                    </a:ext>
                  </a:extLst>
                </p:cNvPr>
                <p:cNvSpPr/>
                <p:nvPr/>
              </p:nvSpPr>
              <p:spPr>
                <a:xfrm>
                  <a:off x="413250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623;p54">
                  <a:extLst>
                    <a:ext uri="{FF2B5EF4-FFF2-40B4-BE49-F238E27FC236}">
                      <a16:creationId xmlns:a16="http://schemas.microsoft.com/office/drawing/2014/main" id="{BA661BAF-F059-F412-E0F0-79FE4DDFFBB8}"/>
                    </a:ext>
                  </a:extLst>
                </p:cNvPr>
                <p:cNvSpPr/>
                <p:nvPr/>
              </p:nvSpPr>
              <p:spPr>
                <a:xfrm>
                  <a:off x="238125" y="1617275"/>
                  <a:ext cx="10907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0" h="50958" extrusionOk="0">
                      <a:moveTo>
                        <a:pt x="21815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11" y="22289"/>
                        <a:pt x="401" y="22672"/>
                        <a:pt x="879" y="22672"/>
                      </a:cubicBezTo>
                      <a:cubicBezTo>
                        <a:pt x="1354" y="22672"/>
                        <a:pt x="1744" y="22289"/>
                        <a:pt x="1755" y="21814"/>
                      </a:cubicBezTo>
                      <a:cubicBezTo>
                        <a:pt x="1755" y="10757"/>
                        <a:pt x="10753" y="1755"/>
                        <a:pt x="21811" y="1755"/>
                      </a:cubicBezTo>
                      <a:cubicBezTo>
                        <a:pt x="32869" y="1755"/>
                        <a:pt x="41870" y="10753"/>
                        <a:pt x="41870" y="21814"/>
                      </a:cubicBezTo>
                      <a:cubicBezTo>
                        <a:pt x="41870" y="32872"/>
                        <a:pt x="32872" y="41870"/>
                        <a:pt x="21815" y="41870"/>
                      </a:cubicBezTo>
                      <a:cubicBezTo>
                        <a:pt x="21329" y="41870"/>
                        <a:pt x="20935" y="42263"/>
                        <a:pt x="20935" y="42750"/>
                      </a:cubicBezTo>
                      <a:lnTo>
                        <a:pt x="20935" y="50957"/>
                      </a:lnTo>
                      <a:lnTo>
                        <a:pt x="22694" y="50942"/>
                      </a:lnTo>
                      <a:lnTo>
                        <a:pt x="22694" y="43610"/>
                      </a:lnTo>
                      <a:cubicBezTo>
                        <a:pt x="34316" y="43147"/>
                        <a:pt x="43629" y="33547"/>
                        <a:pt x="43626" y="21814"/>
                      </a:cubicBezTo>
                      <a:cubicBezTo>
                        <a:pt x="43626" y="9785"/>
                        <a:pt x="33841" y="0"/>
                        <a:pt x="2181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624;p54">
                  <a:extLst>
                    <a:ext uri="{FF2B5EF4-FFF2-40B4-BE49-F238E27FC236}">
                      <a16:creationId xmlns:a16="http://schemas.microsoft.com/office/drawing/2014/main" id="{E7FF95D1-1D31-E2D0-1D90-5942DFFDEF6C}"/>
                    </a:ext>
                  </a:extLst>
                </p:cNvPr>
                <p:cNvSpPr/>
                <p:nvPr/>
              </p:nvSpPr>
              <p:spPr>
                <a:xfrm>
                  <a:off x="633750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8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9" y="6675"/>
                      </a:lnTo>
                      <a:cubicBezTo>
                        <a:pt x="5561" y="6846"/>
                        <a:pt x="5786" y="6931"/>
                        <a:pt x="6010" y="6931"/>
                      </a:cubicBezTo>
                      <a:cubicBezTo>
                        <a:pt x="6235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" name="Google Shape;605;p30">
              <a:extLst>
                <a:ext uri="{FF2B5EF4-FFF2-40B4-BE49-F238E27FC236}">
                  <a16:creationId xmlns:a16="http://schemas.microsoft.com/office/drawing/2014/main" id="{215083BB-F6D6-CF75-1285-E55BC7D9370B}"/>
                </a:ext>
              </a:extLst>
            </p:cNvPr>
            <p:cNvSpPr txBox="1">
              <a:spLocks/>
            </p:cNvSpPr>
            <p:nvPr/>
          </p:nvSpPr>
          <p:spPr>
            <a:xfrm>
              <a:off x="2220848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Controlul motoarelor</a:t>
              </a:r>
              <a:endParaRPr lang="en-US" dirty="0"/>
            </a:p>
          </p:txBody>
        </p:sp>
        <p:sp>
          <p:nvSpPr>
            <p:cNvPr id="32" name="Google Shape;605;p30">
              <a:extLst>
                <a:ext uri="{FF2B5EF4-FFF2-40B4-BE49-F238E27FC236}">
                  <a16:creationId xmlns:a16="http://schemas.microsoft.com/office/drawing/2014/main" id="{2A8AE8A3-65AE-2674-59FC-58C685E9930A}"/>
                </a:ext>
              </a:extLst>
            </p:cNvPr>
            <p:cNvSpPr txBox="1">
              <a:spLocks/>
            </p:cNvSpPr>
            <p:nvPr/>
          </p:nvSpPr>
          <p:spPr>
            <a:xfrm>
              <a:off x="5694772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Coordonată Z de siguranță</a:t>
              </a:r>
              <a:endParaRPr lang="en-US" dirty="0"/>
            </a:p>
          </p:txBody>
        </p:sp>
        <p:sp>
          <p:nvSpPr>
            <p:cNvPr id="33" name="Google Shape;605;p30">
              <a:extLst>
                <a:ext uri="{FF2B5EF4-FFF2-40B4-BE49-F238E27FC236}">
                  <a16:creationId xmlns:a16="http://schemas.microsoft.com/office/drawing/2014/main" id="{1E73521F-F3FE-135C-F586-0A272DA0C8FE}"/>
                </a:ext>
              </a:extLst>
            </p:cNvPr>
            <p:cNvSpPr txBox="1">
              <a:spLocks/>
            </p:cNvSpPr>
            <p:nvPr/>
          </p:nvSpPr>
          <p:spPr>
            <a:xfrm>
              <a:off x="3957747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Schimbare viteză</a:t>
              </a:r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6545DDD-3B1D-3B9E-119F-4F68445C2EF4}"/>
                </a:ext>
              </a:extLst>
            </p:cNvPr>
            <p:cNvGrpSpPr/>
            <p:nvPr/>
          </p:nvGrpSpPr>
          <p:grpSpPr>
            <a:xfrm>
              <a:off x="1930341" y="3049723"/>
              <a:ext cx="5283315" cy="531678"/>
              <a:chOff x="1930341" y="3049722"/>
              <a:chExt cx="5283315" cy="704761"/>
            </a:xfrm>
          </p:grpSpPr>
          <p:sp>
            <p:nvSpPr>
              <p:cNvPr id="37" name="Google Shape;9672;p57">
                <a:extLst>
                  <a:ext uri="{FF2B5EF4-FFF2-40B4-BE49-F238E27FC236}">
                    <a16:creationId xmlns:a16="http://schemas.microsoft.com/office/drawing/2014/main" id="{ABE894CE-130D-2F46-6A42-F86B1C5E1D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0341" y="3049722"/>
                <a:ext cx="5283315" cy="70476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Google Shape;605;p30">
                <a:extLst>
                  <a:ext uri="{FF2B5EF4-FFF2-40B4-BE49-F238E27FC236}">
                    <a16:creationId xmlns:a16="http://schemas.microsoft.com/office/drawing/2014/main" id="{1EAE9247-76BB-4769-5C38-5FB8688E74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341" y="3049723"/>
                <a:ext cx="5283314" cy="704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/>
                <a:r>
                  <a:rPr lang="ro-RO" dirty="0"/>
                  <a:t>Opțiuni extinse de control</a:t>
                </a:r>
                <a:endParaRPr lang="en-US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4A5BEA-7237-2553-8F1D-9650639DCB8C}"/>
              </a:ext>
            </a:extLst>
          </p:cNvPr>
          <p:cNvGrpSpPr/>
          <p:nvPr/>
        </p:nvGrpSpPr>
        <p:grpSpPr>
          <a:xfrm>
            <a:off x="8683625" y="4720150"/>
            <a:ext cx="460375" cy="355815"/>
            <a:chOff x="2984595" y="3681059"/>
            <a:chExt cx="460375" cy="355815"/>
          </a:xfrm>
        </p:grpSpPr>
        <p:sp>
          <p:nvSpPr>
            <p:cNvPr id="50" name="Google Shape;10085;p58">
              <a:extLst>
                <a:ext uri="{FF2B5EF4-FFF2-40B4-BE49-F238E27FC236}">
                  <a16:creationId xmlns:a16="http://schemas.microsoft.com/office/drawing/2014/main" id="{BFFD4B9A-7242-3026-3189-F1EF3C1BFC84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4CA247-ADF9-146C-20A6-1633C48F6CFD}"/>
                </a:ext>
              </a:extLst>
            </p:cNvPr>
            <p:cNvSpPr txBox="1"/>
            <p:nvPr/>
          </p:nvSpPr>
          <p:spPr>
            <a:xfrm>
              <a:off x="2984595" y="3705077"/>
              <a:ext cx="46037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517568"/>
      </p:ext>
    </p:extLst>
  </p:cSld>
  <p:clrMapOvr>
    <a:masterClrMapping/>
  </p:clrMapOvr>
  <p:transition spd="slow"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9D9197D-882C-B959-6045-E11EBA744DD8}"/>
              </a:ext>
            </a:extLst>
          </p:cNvPr>
          <p:cNvGrpSpPr/>
          <p:nvPr/>
        </p:nvGrpSpPr>
        <p:grpSpPr>
          <a:xfrm>
            <a:off x="1930341" y="1205098"/>
            <a:ext cx="5283317" cy="2733303"/>
            <a:chOff x="1930341" y="848098"/>
            <a:chExt cx="5283317" cy="2733303"/>
          </a:xfrm>
        </p:grpSpPr>
        <p:grpSp>
          <p:nvGrpSpPr>
            <p:cNvPr id="2" name="Google Shape;8608;p54">
              <a:extLst>
                <a:ext uri="{FF2B5EF4-FFF2-40B4-BE49-F238E27FC236}">
                  <a16:creationId xmlns:a16="http://schemas.microsoft.com/office/drawing/2014/main" id="{2D30AB80-0A1D-53CC-2020-5B79A3E2C3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0342" y="848098"/>
              <a:ext cx="5283316" cy="2201624"/>
              <a:chOff x="5194708" y="3484366"/>
              <a:chExt cx="2369266" cy="987304"/>
            </a:xfrm>
          </p:grpSpPr>
          <p:grpSp>
            <p:nvGrpSpPr>
              <p:cNvPr id="4" name="Google Shape;8613;p54">
                <a:extLst>
                  <a:ext uri="{FF2B5EF4-FFF2-40B4-BE49-F238E27FC236}">
                    <a16:creationId xmlns:a16="http://schemas.microsoft.com/office/drawing/2014/main" id="{829E7791-962C-17DB-2951-57A391E0A59B}"/>
                  </a:ext>
                </a:extLst>
              </p:cNvPr>
              <p:cNvGrpSpPr/>
              <p:nvPr/>
            </p:nvGrpSpPr>
            <p:grpSpPr>
              <a:xfrm>
                <a:off x="6752546" y="3484366"/>
                <a:ext cx="811428" cy="987304"/>
                <a:chOff x="2332275" y="1617275"/>
                <a:chExt cx="1090775" cy="1327200"/>
              </a:xfrm>
            </p:grpSpPr>
            <p:sp>
              <p:nvSpPr>
                <p:cNvPr id="25" name="Google Shape;8614;p54">
                  <a:extLst>
                    <a:ext uri="{FF2B5EF4-FFF2-40B4-BE49-F238E27FC236}">
                      <a16:creationId xmlns:a16="http://schemas.microsoft.com/office/drawing/2014/main" id="{8DBC174F-7DA4-1609-8FFC-0784FE991862}"/>
                    </a:ext>
                  </a:extLst>
                </p:cNvPr>
                <p:cNvSpPr/>
                <p:nvPr/>
              </p:nvSpPr>
              <p:spPr>
                <a:xfrm>
                  <a:off x="2507425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615;p54">
                  <a:extLst>
                    <a:ext uri="{FF2B5EF4-FFF2-40B4-BE49-F238E27FC236}">
                      <a16:creationId xmlns:a16="http://schemas.microsoft.com/office/drawing/2014/main" id="{1E37F6ED-36DF-C667-0B08-E4E664D70C06}"/>
                    </a:ext>
                  </a:extLst>
                </p:cNvPr>
                <p:cNvSpPr/>
                <p:nvPr/>
              </p:nvSpPr>
              <p:spPr>
                <a:xfrm>
                  <a:off x="2332275" y="1617275"/>
                  <a:ext cx="1090775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1" h="50958" extrusionOk="0">
                      <a:moveTo>
                        <a:pt x="21816" y="0"/>
                      </a:moveTo>
                      <a:cubicBezTo>
                        <a:pt x="9786" y="0"/>
                        <a:pt x="1" y="9788"/>
                        <a:pt x="1" y="21814"/>
                      </a:cubicBezTo>
                      <a:cubicBezTo>
                        <a:pt x="12" y="22289"/>
                        <a:pt x="402" y="22672"/>
                        <a:pt x="880" y="22672"/>
                      </a:cubicBezTo>
                      <a:cubicBezTo>
                        <a:pt x="1355" y="22672"/>
                        <a:pt x="1745" y="22289"/>
                        <a:pt x="1756" y="21814"/>
                      </a:cubicBezTo>
                      <a:cubicBezTo>
                        <a:pt x="1756" y="10757"/>
                        <a:pt x="10754" y="1755"/>
                        <a:pt x="21812" y="1755"/>
                      </a:cubicBezTo>
                      <a:cubicBezTo>
                        <a:pt x="32869" y="1755"/>
                        <a:pt x="41871" y="10753"/>
                        <a:pt x="41871" y="21814"/>
                      </a:cubicBezTo>
                      <a:cubicBezTo>
                        <a:pt x="41871" y="32872"/>
                        <a:pt x="32873" y="41870"/>
                        <a:pt x="21816" y="41870"/>
                      </a:cubicBezTo>
                      <a:cubicBezTo>
                        <a:pt x="21329" y="41870"/>
                        <a:pt x="20936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7" y="43147"/>
                        <a:pt x="43630" y="33547"/>
                        <a:pt x="43627" y="21814"/>
                      </a:cubicBezTo>
                      <a:cubicBezTo>
                        <a:pt x="43627" y="9785"/>
                        <a:pt x="33842" y="0"/>
                        <a:pt x="2181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616;p54">
                  <a:extLst>
                    <a:ext uri="{FF2B5EF4-FFF2-40B4-BE49-F238E27FC236}">
                      <a16:creationId xmlns:a16="http://schemas.microsoft.com/office/drawing/2014/main" id="{EF4A8946-F8C3-FF49-C266-AE9C566465AB}"/>
                    </a:ext>
                  </a:extLst>
                </p:cNvPr>
                <p:cNvSpPr/>
                <p:nvPr/>
              </p:nvSpPr>
              <p:spPr>
                <a:xfrm>
                  <a:off x="2727925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7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8" y="6675"/>
                      </a:lnTo>
                      <a:cubicBezTo>
                        <a:pt x="5561" y="6846"/>
                        <a:pt x="5785" y="6931"/>
                        <a:pt x="6010" y="6931"/>
                      </a:cubicBezTo>
                      <a:cubicBezTo>
                        <a:pt x="6234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8617;p54">
                <a:extLst>
                  <a:ext uri="{FF2B5EF4-FFF2-40B4-BE49-F238E27FC236}">
                    <a16:creationId xmlns:a16="http://schemas.microsoft.com/office/drawing/2014/main" id="{C8777DBB-A14F-ED9B-4FC8-4D4A106AC5F2}"/>
                  </a:ext>
                </a:extLst>
              </p:cNvPr>
              <p:cNvGrpSpPr/>
              <p:nvPr/>
            </p:nvGrpSpPr>
            <p:grpSpPr>
              <a:xfrm>
                <a:off x="5973664" y="3484366"/>
                <a:ext cx="811335" cy="987304"/>
                <a:chOff x="1285250" y="1617275"/>
                <a:chExt cx="1090650" cy="1327200"/>
              </a:xfrm>
            </p:grpSpPr>
            <p:sp>
              <p:nvSpPr>
                <p:cNvPr id="21" name="Google Shape;8618;p54">
                  <a:extLst>
                    <a:ext uri="{FF2B5EF4-FFF2-40B4-BE49-F238E27FC236}">
                      <a16:creationId xmlns:a16="http://schemas.microsoft.com/office/drawing/2014/main" id="{5D36BAFA-411B-D3A7-D438-855CD986414F}"/>
                    </a:ext>
                  </a:extLst>
                </p:cNvPr>
                <p:cNvSpPr/>
                <p:nvPr/>
              </p:nvSpPr>
              <p:spPr>
                <a:xfrm>
                  <a:off x="1460300" y="1792400"/>
                  <a:ext cx="7404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9" h="29615" extrusionOk="0">
                      <a:moveTo>
                        <a:pt x="14809" y="1"/>
                      </a:moveTo>
                      <a:cubicBezTo>
                        <a:pt x="6631" y="1"/>
                        <a:pt x="0" y="6631"/>
                        <a:pt x="0" y="14809"/>
                      </a:cubicBezTo>
                      <a:cubicBezTo>
                        <a:pt x="0" y="22988"/>
                        <a:pt x="6631" y="29615"/>
                        <a:pt x="14809" y="29615"/>
                      </a:cubicBezTo>
                      <a:cubicBezTo>
                        <a:pt x="22987" y="29615"/>
                        <a:pt x="29618" y="22988"/>
                        <a:pt x="29618" y="14809"/>
                      </a:cubicBezTo>
                      <a:cubicBezTo>
                        <a:pt x="29618" y="6631"/>
                        <a:pt x="22987" y="1"/>
                        <a:pt x="14809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445D7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619;p54">
                  <a:extLst>
                    <a:ext uri="{FF2B5EF4-FFF2-40B4-BE49-F238E27FC236}">
                      <a16:creationId xmlns:a16="http://schemas.microsoft.com/office/drawing/2014/main" id="{37805356-CF0F-A6BB-02EF-9B21AA271A6F}"/>
                    </a:ext>
                  </a:extLst>
                </p:cNvPr>
                <p:cNvSpPr/>
                <p:nvPr/>
              </p:nvSpPr>
              <p:spPr>
                <a:xfrm>
                  <a:off x="1285250" y="1617275"/>
                  <a:ext cx="10906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26" h="50958" extrusionOk="0">
                      <a:moveTo>
                        <a:pt x="21811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8" y="22289"/>
                        <a:pt x="401" y="22672"/>
                        <a:pt x="876" y="22672"/>
                      </a:cubicBezTo>
                      <a:cubicBezTo>
                        <a:pt x="1355" y="22672"/>
                        <a:pt x="1744" y="22289"/>
                        <a:pt x="1755" y="21814"/>
                      </a:cubicBezTo>
                      <a:cubicBezTo>
                        <a:pt x="1755" y="10757"/>
                        <a:pt x="10754" y="1755"/>
                        <a:pt x="21811" y="1755"/>
                      </a:cubicBezTo>
                      <a:cubicBezTo>
                        <a:pt x="32869" y="1755"/>
                        <a:pt x="41867" y="10753"/>
                        <a:pt x="41867" y="21814"/>
                      </a:cubicBezTo>
                      <a:cubicBezTo>
                        <a:pt x="41871" y="32872"/>
                        <a:pt x="32869" y="41870"/>
                        <a:pt x="21811" y="41870"/>
                      </a:cubicBezTo>
                      <a:cubicBezTo>
                        <a:pt x="21329" y="41870"/>
                        <a:pt x="20932" y="42263"/>
                        <a:pt x="20936" y="42750"/>
                      </a:cubicBezTo>
                      <a:lnTo>
                        <a:pt x="20936" y="50957"/>
                      </a:lnTo>
                      <a:lnTo>
                        <a:pt x="22691" y="50942"/>
                      </a:lnTo>
                      <a:lnTo>
                        <a:pt x="22691" y="43610"/>
                      </a:lnTo>
                      <a:cubicBezTo>
                        <a:pt x="34312" y="43147"/>
                        <a:pt x="43626" y="33547"/>
                        <a:pt x="43626" y="21814"/>
                      </a:cubicBezTo>
                      <a:cubicBezTo>
                        <a:pt x="43626" y="9785"/>
                        <a:pt x="33841" y="0"/>
                        <a:pt x="2181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620;p54">
                  <a:extLst>
                    <a:ext uri="{FF2B5EF4-FFF2-40B4-BE49-F238E27FC236}">
                      <a16:creationId xmlns:a16="http://schemas.microsoft.com/office/drawing/2014/main" id="{D1973218-2004-70FA-46AD-6D91F974824B}"/>
                    </a:ext>
                  </a:extLst>
                </p:cNvPr>
                <p:cNvSpPr/>
                <p:nvPr/>
              </p:nvSpPr>
              <p:spPr>
                <a:xfrm>
                  <a:off x="1680900" y="2771175"/>
                  <a:ext cx="3008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4" h="6932" extrusionOk="0">
                      <a:moveTo>
                        <a:pt x="11086" y="1"/>
                      </a:moveTo>
                      <a:cubicBezTo>
                        <a:pt x="10860" y="1"/>
                        <a:pt x="10635" y="87"/>
                        <a:pt x="10464" y="260"/>
                      </a:cubicBezTo>
                      <a:lnTo>
                        <a:pt x="6865" y="3859"/>
                      </a:lnTo>
                      <a:lnTo>
                        <a:pt x="5978" y="4742"/>
                      </a:lnTo>
                      <a:lnTo>
                        <a:pt x="5110" y="3874"/>
                      </a:lnTo>
                      <a:lnTo>
                        <a:pt x="1495" y="260"/>
                      </a:lnTo>
                      <a:cubicBezTo>
                        <a:pt x="1341" y="153"/>
                        <a:pt x="1165" y="102"/>
                        <a:pt x="989" y="102"/>
                      </a:cubicBezTo>
                      <a:cubicBezTo>
                        <a:pt x="730" y="102"/>
                        <a:pt x="474" y="214"/>
                        <a:pt x="297" y="427"/>
                      </a:cubicBezTo>
                      <a:cubicBezTo>
                        <a:pt x="0" y="783"/>
                        <a:pt x="22" y="1306"/>
                        <a:pt x="349" y="1636"/>
                      </a:cubicBezTo>
                      <a:lnTo>
                        <a:pt x="5388" y="6675"/>
                      </a:lnTo>
                      <a:cubicBezTo>
                        <a:pt x="5559" y="6846"/>
                        <a:pt x="5783" y="6931"/>
                        <a:pt x="6008" y="6931"/>
                      </a:cubicBezTo>
                      <a:cubicBezTo>
                        <a:pt x="6233" y="6931"/>
                        <a:pt x="6458" y="6846"/>
                        <a:pt x="6631" y="6675"/>
                      </a:cubicBezTo>
                      <a:lnTo>
                        <a:pt x="11666" y="1636"/>
                      </a:lnTo>
                      <a:cubicBezTo>
                        <a:pt x="12015" y="1250"/>
                        <a:pt x="12034" y="668"/>
                        <a:pt x="11711" y="260"/>
                      </a:cubicBezTo>
                      <a:cubicBezTo>
                        <a:pt x="11538" y="87"/>
                        <a:pt x="11312" y="1"/>
                        <a:pt x="110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8621;p54">
                <a:extLst>
                  <a:ext uri="{FF2B5EF4-FFF2-40B4-BE49-F238E27FC236}">
                    <a16:creationId xmlns:a16="http://schemas.microsoft.com/office/drawing/2014/main" id="{8432650D-AA7D-A99E-5CD4-751E37F690BF}"/>
                  </a:ext>
                </a:extLst>
              </p:cNvPr>
              <p:cNvGrpSpPr/>
              <p:nvPr/>
            </p:nvGrpSpPr>
            <p:grpSpPr>
              <a:xfrm>
                <a:off x="5194708" y="3484366"/>
                <a:ext cx="811409" cy="987304"/>
                <a:chOff x="238125" y="1617275"/>
                <a:chExt cx="1090750" cy="1327200"/>
              </a:xfrm>
            </p:grpSpPr>
            <p:sp>
              <p:nvSpPr>
                <p:cNvPr id="7" name="Google Shape;8622;p54">
                  <a:extLst>
                    <a:ext uri="{FF2B5EF4-FFF2-40B4-BE49-F238E27FC236}">
                      <a16:creationId xmlns:a16="http://schemas.microsoft.com/office/drawing/2014/main" id="{1DEE1F5C-3DE3-4AC0-18C0-2342D7A7A75A}"/>
                    </a:ext>
                  </a:extLst>
                </p:cNvPr>
                <p:cNvSpPr/>
                <p:nvPr/>
              </p:nvSpPr>
              <p:spPr>
                <a:xfrm>
                  <a:off x="413250" y="1792400"/>
                  <a:ext cx="740375" cy="7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5" h="29615" extrusionOk="0">
                      <a:moveTo>
                        <a:pt x="14810" y="1"/>
                      </a:moveTo>
                      <a:cubicBezTo>
                        <a:pt x="6631" y="1"/>
                        <a:pt x="1" y="6631"/>
                        <a:pt x="1" y="14809"/>
                      </a:cubicBezTo>
                      <a:cubicBezTo>
                        <a:pt x="1" y="22988"/>
                        <a:pt x="6631" y="29615"/>
                        <a:pt x="14810" y="29615"/>
                      </a:cubicBezTo>
                      <a:cubicBezTo>
                        <a:pt x="22988" y="29615"/>
                        <a:pt x="29615" y="22988"/>
                        <a:pt x="29615" y="14809"/>
                      </a:cubicBezTo>
                      <a:cubicBezTo>
                        <a:pt x="29615" y="6631"/>
                        <a:pt x="22988" y="1"/>
                        <a:pt x="14810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623;p54">
                  <a:extLst>
                    <a:ext uri="{FF2B5EF4-FFF2-40B4-BE49-F238E27FC236}">
                      <a16:creationId xmlns:a16="http://schemas.microsoft.com/office/drawing/2014/main" id="{BA661BAF-F059-F412-E0F0-79FE4DDFFBB8}"/>
                    </a:ext>
                  </a:extLst>
                </p:cNvPr>
                <p:cNvSpPr/>
                <p:nvPr/>
              </p:nvSpPr>
              <p:spPr>
                <a:xfrm>
                  <a:off x="238125" y="1617275"/>
                  <a:ext cx="1090750" cy="127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0" h="50958" extrusionOk="0">
                      <a:moveTo>
                        <a:pt x="21815" y="0"/>
                      </a:moveTo>
                      <a:cubicBezTo>
                        <a:pt x="9785" y="0"/>
                        <a:pt x="0" y="9788"/>
                        <a:pt x="0" y="21814"/>
                      </a:cubicBezTo>
                      <a:cubicBezTo>
                        <a:pt x="11" y="22289"/>
                        <a:pt x="401" y="22672"/>
                        <a:pt x="879" y="22672"/>
                      </a:cubicBezTo>
                      <a:cubicBezTo>
                        <a:pt x="1354" y="22672"/>
                        <a:pt x="1744" y="22289"/>
                        <a:pt x="1755" y="21814"/>
                      </a:cubicBezTo>
                      <a:cubicBezTo>
                        <a:pt x="1755" y="10757"/>
                        <a:pt x="10753" y="1755"/>
                        <a:pt x="21811" y="1755"/>
                      </a:cubicBezTo>
                      <a:cubicBezTo>
                        <a:pt x="32869" y="1755"/>
                        <a:pt x="41870" y="10753"/>
                        <a:pt x="41870" y="21814"/>
                      </a:cubicBezTo>
                      <a:cubicBezTo>
                        <a:pt x="41870" y="32872"/>
                        <a:pt x="32872" y="41870"/>
                        <a:pt x="21815" y="41870"/>
                      </a:cubicBezTo>
                      <a:cubicBezTo>
                        <a:pt x="21329" y="41870"/>
                        <a:pt x="20935" y="42263"/>
                        <a:pt x="20935" y="42750"/>
                      </a:cubicBezTo>
                      <a:lnTo>
                        <a:pt x="20935" y="50957"/>
                      </a:lnTo>
                      <a:lnTo>
                        <a:pt x="22694" y="50942"/>
                      </a:lnTo>
                      <a:lnTo>
                        <a:pt x="22694" y="43610"/>
                      </a:lnTo>
                      <a:cubicBezTo>
                        <a:pt x="34316" y="43147"/>
                        <a:pt x="43629" y="33547"/>
                        <a:pt x="43626" y="21814"/>
                      </a:cubicBezTo>
                      <a:cubicBezTo>
                        <a:pt x="43626" y="9785"/>
                        <a:pt x="33841" y="0"/>
                        <a:pt x="2181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624;p54">
                  <a:extLst>
                    <a:ext uri="{FF2B5EF4-FFF2-40B4-BE49-F238E27FC236}">
                      <a16:creationId xmlns:a16="http://schemas.microsoft.com/office/drawing/2014/main" id="{E7FF95D1-1D31-E2D0-1D90-5942DFFDEF6C}"/>
                    </a:ext>
                  </a:extLst>
                </p:cNvPr>
                <p:cNvSpPr/>
                <p:nvPr/>
              </p:nvSpPr>
              <p:spPr>
                <a:xfrm>
                  <a:off x="633750" y="2771175"/>
                  <a:ext cx="300950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932" extrusionOk="0">
                      <a:moveTo>
                        <a:pt x="11088" y="1"/>
                      </a:moveTo>
                      <a:cubicBezTo>
                        <a:pt x="10863" y="1"/>
                        <a:pt x="10637" y="87"/>
                        <a:pt x="10465" y="260"/>
                      </a:cubicBezTo>
                      <a:lnTo>
                        <a:pt x="6869" y="3859"/>
                      </a:lnTo>
                      <a:lnTo>
                        <a:pt x="5982" y="4742"/>
                      </a:lnTo>
                      <a:lnTo>
                        <a:pt x="5110" y="3874"/>
                      </a:lnTo>
                      <a:lnTo>
                        <a:pt x="1496" y="260"/>
                      </a:lnTo>
                      <a:cubicBezTo>
                        <a:pt x="1342" y="153"/>
                        <a:pt x="1165" y="102"/>
                        <a:pt x="990" y="102"/>
                      </a:cubicBezTo>
                      <a:cubicBezTo>
                        <a:pt x="731" y="102"/>
                        <a:pt x="475" y="214"/>
                        <a:pt x="298" y="427"/>
                      </a:cubicBezTo>
                      <a:cubicBezTo>
                        <a:pt x="1" y="783"/>
                        <a:pt x="27" y="1306"/>
                        <a:pt x="353" y="1636"/>
                      </a:cubicBezTo>
                      <a:lnTo>
                        <a:pt x="5389" y="6675"/>
                      </a:lnTo>
                      <a:cubicBezTo>
                        <a:pt x="5561" y="6846"/>
                        <a:pt x="5786" y="6931"/>
                        <a:pt x="6010" y="6931"/>
                      </a:cubicBezTo>
                      <a:cubicBezTo>
                        <a:pt x="6235" y="6931"/>
                        <a:pt x="6459" y="6846"/>
                        <a:pt x="6632" y="6675"/>
                      </a:cubicBezTo>
                      <a:lnTo>
                        <a:pt x="11667" y="1636"/>
                      </a:lnTo>
                      <a:cubicBezTo>
                        <a:pt x="12019" y="1250"/>
                        <a:pt x="12038" y="668"/>
                        <a:pt x="11711" y="260"/>
                      </a:cubicBezTo>
                      <a:cubicBezTo>
                        <a:pt x="11539" y="87"/>
                        <a:pt x="11313" y="1"/>
                        <a:pt x="1108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" name="Google Shape;605;p30">
              <a:extLst>
                <a:ext uri="{FF2B5EF4-FFF2-40B4-BE49-F238E27FC236}">
                  <a16:creationId xmlns:a16="http://schemas.microsoft.com/office/drawing/2014/main" id="{215083BB-F6D6-CF75-1285-E55BC7D9370B}"/>
                </a:ext>
              </a:extLst>
            </p:cNvPr>
            <p:cNvSpPr txBox="1">
              <a:spLocks/>
            </p:cNvSpPr>
            <p:nvPr/>
          </p:nvSpPr>
          <p:spPr>
            <a:xfrm>
              <a:off x="2220848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Punct de Origine</a:t>
              </a:r>
              <a:endParaRPr lang="en-US" dirty="0"/>
            </a:p>
          </p:txBody>
        </p:sp>
        <p:sp>
          <p:nvSpPr>
            <p:cNvPr id="32" name="Google Shape;605;p30">
              <a:extLst>
                <a:ext uri="{FF2B5EF4-FFF2-40B4-BE49-F238E27FC236}">
                  <a16:creationId xmlns:a16="http://schemas.microsoft.com/office/drawing/2014/main" id="{2A8AE8A3-65AE-2674-59FC-58C685E9930A}"/>
                </a:ext>
              </a:extLst>
            </p:cNvPr>
            <p:cNvSpPr txBox="1">
              <a:spLocks/>
            </p:cNvSpPr>
            <p:nvPr/>
          </p:nvSpPr>
          <p:spPr>
            <a:xfrm>
              <a:off x="5694772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Componentă Țintă</a:t>
              </a:r>
              <a:endParaRPr lang="en-US" dirty="0"/>
            </a:p>
          </p:txBody>
        </p:sp>
        <p:sp>
          <p:nvSpPr>
            <p:cNvPr id="33" name="Google Shape;605;p30">
              <a:extLst>
                <a:ext uri="{FF2B5EF4-FFF2-40B4-BE49-F238E27FC236}">
                  <a16:creationId xmlns:a16="http://schemas.microsoft.com/office/drawing/2014/main" id="{1E73521F-F3FE-135C-F586-0A272DA0C8FE}"/>
                </a:ext>
              </a:extLst>
            </p:cNvPr>
            <p:cNvSpPr txBox="1">
              <a:spLocks/>
            </p:cNvSpPr>
            <p:nvPr/>
          </p:nvSpPr>
          <p:spPr>
            <a:xfrm>
              <a:off x="3957747" y="1138604"/>
              <a:ext cx="1228172" cy="1228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400" b="0" i="0" u="none" strike="noStrike" cap="none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ven Pro"/>
                <a:buNone/>
                <a:defRPr sz="1000" b="0" i="0" u="none" strike="noStrike" cap="none">
                  <a:solidFill>
                    <a:srgbClr val="000000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pPr marL="0" indent="0"/>
              <a:r>
                <a:rPr lang="ro-RO" dirty="0"/>
                <a:t>Poziție Țintă</a:t>
              </a:r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6545DDD-3B1D-3B9E-119F-4F68445C2EF4}"/>
                </a:ext>
              </a:extLst>
            </p:cNvPr>
            <p:cNvGrpSpPr/>
            <p:nvPr/>
          </p:nvGrpSpPr>
          <p:grpSpPr>
            <a:xfrm>
              <a:off x="1930341" y="3049723"/>
              <a:ext cx="5283315" cy="531678"/>
              <a:chOff x="1930341" y="3049722"/>
              <a:chExt cx="5283315" cy="704761"/>
            </a:xfrm>
          </p:grpSpPr>
          <p:sp>
            <p:nvSpPr>
              <p:cNvPr id="37" name="Google Shape;9672;p57">
                <a:extLst>
                  <a:ext uri="{FF2B5EF4-FFF2-40B4-BE49-F238E27FC236}">
                    <a16:creationId xmlns:a16="http://schemas.microsoft.com/office/drawing/2014/main" id="{ABE894CE-130D-2F46-6A42-F86B1C5E1D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0341" y="3049722"/>
                <a:ext cx="5283315" cy="70476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Google Shape;605;p30">
                <a:extLst>
                  <a:ext uri="{FF2B5EF4-FFF2-40B4-BE49-F238E27FC236}">
                    <a16:creationId xmlns:a16="http://schemas.microsoft.com/office/drawing/2014/main" id="{1EAE9247-76BB-4769-5C38-5FB8688E74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341" y="3049723"/>
                <a:ext cx="5283314" cy="704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/>
                <a:r>
                  <a:rPr lang="ro-RO" dirty="0"/>
                  <a:t>Opțiuni speciale, automatizate</a:t>
                </a:r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A48B9-7149-520C-F957-529227EABFD7}"/>
              </a:ext>
            </a:extLst>
          </p:cNvPr>
          <p:cNvGrpSpPr/>
          <p:nvPr/>
        </p:nvGrpSpPr>
        <p:grpSpPr>
          <a:xfrm>
            <a:off x="8683625" y="4720150"/>
            <a:ext cx="460375" cy="355815"/>
            <a:chOff x="2984595" y="3681059"/>
            <a:chExt cx="460375" cy="355815"/>
          </a:xfrm>
        </p:grpSpPr>
        <p:sp>
          <p:nvSpPr>
            <p:cNvPr id="11" name="Google Shape;10085;p58">
              <a:extLst>
                <a:ext uri="{FF2B5EF4-FFF2-40B4-BE49-F238E27FC236}">
                  <a16:creationId xmlns:a16="http://schemas.microsoft.com/office/drawing/2014/main" id="{2C31ED9C-D128-DA2C-F60D-D140094488DA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0E168F-141B-841D-474A-EF5075A60756}"/>
                </a:ext>
              </a:extLst>
            </p:cNvPr>
            <p:cNvSpPr txBox="1"/>
            <p:nvPr/>
          </p:nvSpPr>
          <p:spPr>
            <a:xfrm>
              <a:off x="2984595" y="3705077"/>
              <a:ext cx="46037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327086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1840;p61">
            <a:extLst>
              <a:ext uri="{FF2B5EF4-FFF2-40B4-BE49-F238E27FC236}">
                <a16:creationId xmlns:a16="http://schemas.microsoft.com/office/drawing/2014/main" id="{431CE39D-0AA0-B94B-06CA-08F481B06CF9}"/>
              </a:ext>
            </a:extLst>
          </p:cNvPr>
          <p:cNvGrpSpPr>
            <a:grpSpLocks noChangeAspect="1"/>
          </p:cNvGrpSpPr>
          <p:nvPr/>
        </p:nvGrpSpPr>
        <p:grpSpPr>
          <a:xfrm>
            <a:off x="3085861" y="769730"/>
            <a:ext cx="2972277" cy="1802020"/>
            <a:chOff x="3961923" y="2486317"/>
            <a:chExt cx="364415" cy="220936"/>
          </a:xfrm>
        </p:grpSpPr>
        <p:sp>
          <p:nvSpPr>
            <p:cNvPr id="8" name="Google Shape;11841;p61">
              <a:extLst>
                <a:ext uri="{FF2B5EF4-FFF2-40B4-BE49-F238E27FC236}">
                  <a16:creationId xmlns:a16="http://schemas.microsoft.com/office/drawing/2014/main" id="{B06808B2-758C-F3E0-4D1D-72FC41496846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42;p61">
              <a:extLst>
                <a:ext uri="{FF2B5EF4-FFF2-40B4-BE49-F238E27FC236}">
                  <a16:creationId xmlns:a16="http://schemas.microsoft.com/office/drawing/2014/main" id="{1F33DBD7-E855-5D8F-4FA9-6208C89B04E1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43;p61">
              <a:extLst>
                <a:ext uri="{FF2B5EF4-FFF2-40B4-BE49-F238E27FC236}">
                  <a16:creationId xmlns:a16="http://schemas.microsoft.com/office/drawing/2014/main" id="{491E29A8-8B85-D2F1-5F58-6355D69F11E5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44;p61">
              <a:extLst>
                <a:ext uri="{FF2B5EF4-FFF2-40B4-BE49-F238E27FC236}">
                  <a16:creationId xmlns:a16="http://schemas.microsoft.com/office/drawing/2014/main" id="{B0253944-C5B1-73CE-D148-094A0E1A7E29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7436311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Introducere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A55814-D719-7572-0BE8-243691EA7F15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3" name="Google Shape;10085;p58">
              <a:extLst>
                <a:ext uri="{FF2B5EF4-FFF2-40B4-BE49-F238E27FC236}">
                  <a16:creationId xmlns:a16="http://schemas.microsoft.com/office/drawing/2014/main" id="{1B020260-72B5-2989-09B8-2E204DFD53F7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AD252-6F53-061E-5934-50698E78DA84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425286A3-B985-E17C-49A0-F747CB081C09}"/>
              </a:ext>
            </a:extLst>
          </p:cNvPr>
          <p:cNvGrpSpPr/>
          <p:nvPr/>
        </p:nvGrpSpPr>
        <p:grpSpPr>
          <a:xfrm>
            <a:off x="618825" y="1784101"/>
            <a:ext cx="8121189" cy="1575298"/>
            <a:chOff x="618825" y="1784101"/>
            <a:chExt cx="8121189" cy="1575298"/>
          </a:xfrm>
        </p:grpSpPr>
        <p:sp>
          <p:nvSpPr>
            <p:cNvPr id="459" name="Google Shape;9122;p56">
              <a:extLst>
                <a:ext uri="{FF2B5EF4-FFF2-40B4-BE49-F238E27FC236}">
                  <a16:creationId xmlns:a16="http://schemas.microsoft.com/office/drawing/2014/main" id="{ED45F3D4-AEC8-E482-206E-B7DC90565B89}"/>
                </a:ext>
              </a:extLst>
            </p:cNvPr>
            <p:cNvSpPr/>
            <p:nvPr/>
          </p:nvSpPr>
          <p:spPr>
            <a:xfrm>
              <a:off x="6916490" y="1784101"/>
              <a:ext cx="1823524" cy="1575298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ro-RO" sz="1400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aven Pro"/>
                  <a:sym typeface="Maven Pro"/>
                </a:rPr>
                <a:t>Sistem</a:t>
              </a:r>
            </a:p>
            <a:p>
              <a:pPr algn="ctr"/>
              <a:r>
                <a:rPr kumimoji="0" lang="ro-RO" sz="1400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aven Pro"/>
                  <a:sym typeface="Maven Pro"/>
                </a:rPr>
                <a:t>instrumental</a:t>
              </a:r>
              <a:endParaRPr lang="ro-RO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60" name="Google Shape;9123;p56">
              <a:extLst>
                <a:ext uri="{FF2B5EF4-FFF2-40B4-BE49-F238E27FC236}">
                  <a16:creationId xmlns:a16="http://schemas.microsoft.com/office/drawing/2014/main" id="{5DD098F4-0107-9AC6-39B7-6FABA6E295D1}"/>
                </a:ext>
              </a:extLst>
            </p:cNvPr>
            <p:cNvSpPr/>
            <p:nvPr/>
          </p:nvSpPr>
          <p:spPr>
            <a:xfrm>
              <a:off x="5343742" y="1784101"/>
              <a:ext cx="1821757" cy="1575298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ro-R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Soluție stabilă, eficientă</a:t>
              </a:r>
              <a:endParaRPr lang="ro-RO" sz="1400" dirty="0">
                <a:solidFill>
                  <a:schemeClr val="bg1"/>
                </a:solidFill>
              </a:endParaRPr>
            </a:p>
          </p:txBody>
        </p:sp>
        <p:sp>
          <p:nvSpPr>
            <p:cNvPr id="463" name="Google Shape;9122;p56">
              <a:extLst>
                <a:ext uri="{FF2B5EF4-FFF2-40B4-BE49-F238E27FC236}">
                  <a16:creationId xmlns:a16="http://schemas.microsoft.com/office/drawing/2014/main" id="{6F7522D1-FA46-D770-7906-12505D9155C5}"/>
                </a:ext>
              </a:extLst>
            </p:cNvPr>
            <p:cNvSpPr/>
            <p:nvPr/>
          </p:nvSpPr>
          <p:spPr>
            <a:xfrm>
              <a:off x="3768532" y="1784101"/>
              <a:ext cx="1823523" cy="1575298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ro-R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Vibrații și erori umane</a:t>
              </a:r>
              <a:endParaRPr lang="ro-RO" sz="1400" dirty="0">
                <a:solidFill>
                  <a:schemeClr val="bg1"/>
                </a:solidFill>
              </a:endParaRPr>
            </a:p>
          </p:txBody>
        </p:sp>
        <p:sp>
          <p:nvSpPr>
            <p:cNvPr id="464" name="Google Shape;9123;p56">
              <a:extLst>
                <a:ext uri="{FF2B5EF4-FFF2-40B4-BE49-F238E27FC236}">
                  <a16:creationId xmlns:a16="http://schemas.microsoft.com/office/drawing/2014/main" id="{D186C01C-EED3-6FF0-D2BA-4EF83228B491}"/>
                </a:ext>
              </a:extLst>
            </p:cNvPr>
            <p:cNvSpPr/>
            <p:nvPr/>
          </p:nvSpPr>
          <p:spPr>
            <a:xfrm>
              <a:off x="2195785" y="1784101"/>
              <a:ext cx="1821756" cy="1575298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Inspec</a:t>
              </a:r>
              <a:r>
                <a:rPr kumimoji="0" lang="ro-R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ția</a:t>
              </a:r>
            </a:p>
            <a:p>
              <a:pPr algn="ctr"/>
              <a:r>
                <a:rPr kumimoji="0" lang="ro-R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vizuală</a:t>
              </a:r>
              <a:endParaRPr dirty="0"/>
            </a:p>
          </p:txBody>
        </p:sp>
        <p:sp>
          <p:nvSpPr>
            <p:cNvPr id="465" name="Google Shape;9124;p56">
              <a:extLst>
                <a:ext uri="{FF2B5EF4-FFF2-40B4-BE49-F238E27FC236}">
                  <a16:creationId xmlns:a16="http://schemas.microsoft.com/office/drawing/2014/main" id="{8E9D1370-4C57-810B-E56A-205EB505CF7C}"/>
                </a:ext>
              </a:extLst>
            </p:cNvPr>
            <p:cNvSpPr/>
            <p:nvPr/>
          </p:nvSpPr>
          <p:spPr>
            <a:xfrm>
              <a:off x="618825" y="1784101"/>
              <a:ext cx="1823500" cy="1575298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De ce ?</a:t>
              </a:r>
              <a:endParaRPr lang="ro-RO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539063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Funcționalitățile sistemului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sistemului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Înțelegerea sistemului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Cuprins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A55814-D719-7572-0BE8-243691EA7F15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3" name="Google Shape;10085;p58">
              <a:extLst>
                <a:ext uri="{FF2B5EF4-FFF2-40B4-BE49-F238E27FC236}">
                  <a16:creationId xmlns:a16="http://schemas.microsoft.com/office/drawing/2014/main" id="{1B020260-72B5-2989-09B8-2E204DFD53F7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AD252-6F53-061E-5934-50698E78DA84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Google Shape;10787;p60">
            <a:extLst>
              <a:ext uri="{FF2B5EF4-FFF2-40B4-BE49-F238E27FC236}">
                <a16:creationId xmlns:a16="http://schemas.microsoft.com/office/drawing/2014/main" id="{4E3F9D51-0F79-2326-3C4F-1E2A8D823695}"/>
              </a:ext>
            </a:extLst>
          </p:cNvPr>
          <p:cNvSpPr>
            <a:spLocks noChangeAspect="1"/>
          </p:cNvSpPr>
          <p:nvPr/>
        </p:nvSpPr>
        <p:spPr>
          <a:xfrm>
            <a:off x="4065953" y="1671424"/>
            <a:ext cx="577848" cy="57780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8A090010-D408-7D3B-A951-B27BAAE7D3A1}"/>
              </a:ext>
            </a:extLst>
          </p:cNvPr>
          <p:cNvGrpSpPr>
            <a:grpSpLocks noChangeAspect="1"/>
          </p:cNvGrpSpPr>
          <p:nvPr/>
        </p:nvGrpSpPr>
        <p:grpSpPr>
          <a:xfrm>
            <a:off x="1361001" y="1706027"/>
            <a:ext cx="548698" cy="577800"/>
            <a:chOff x="862283" y="4274771"/>
            <a:chExt cx="341204" cy="359301"/>
          </a:xfrm>
        </p:grpSpPr>
        <p:sp>
          <p:nvSpPr>
            <p:cNvPr id="11" name="Google Shape;12574;p62">
              <a:extLst>
                <a:ext uri="{FF2B5EF4-FFF2-40B4-BE49-F238E27FC236}">
                  <a16:creationId xmlns:a16="http://schemas.microsoft.com/office/drawing/2014/main" id="{F295CDCB-5BEC-F547-7C0A-20C5A4BAA2B4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75;p62">
              <a:extLst>
                <a:ext uri="{FF2B5EF4-FFF2-40B4-BE49-F238E27FC236}">
                  <a16:creationId xmlns:a16="http://schemas.microsoft.com/office/drawing/2014/main" id="{BC0EF94D-1EEB-FD12-8338-2C60E8D8014E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76;p62">
              <a:extLst>
                <a:ext uri="{FF2B5EF4-FFF2-40B4-BE49-F238E27FC236}">
                  <a16:creationId xmlns:a16="http://schemas.microsoft.com/office/drawing/2014/main" id="{F3C1F56E-96DC-4DF3-4992-046EB86E622A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278CC569-EADA-3CA0-8EB4-B5854AF35C3E}"/>
              </a:ext>
            </a:extLst>
          </p:cNvPr>
          <p:cNvGrpSpPr>
            <a:grpSpLocks noChangeAspect="1"/>
          </p:cNvGrpSpPr>
          <p:nvPr/>
        </p:nvGrpSpPr>
        <p:grpSpPr>
          <a:xfrm>
            <a:off x="6812292" y="1642945"/>
            <a:ext cx="530924" cy="656837"/>
            <a:chOff x="6789168" y="4315798"/>
            <a:chExt cx="273046" cy="337801"/>
          </a:xfrm>
        </p:grpSpPr>
        <p:sp>
          <p:nvSpPr>
            <p:cNvPr id="15" name="Google Shape;12768;p62">
              <a:extLst>
                <a:ext uri="{FF2B5EF4-FFF2-40B4-BE49-F238E27FC236}">
                  <a16:creationId xmlns:a16="http://schemas.microsoft.com/office/drawing/2014/main" id="{A7F4F89B-1538-D176-C2BA-150D11E5F9FF}"/>
                </a:ext>
              </a:extLst>
            </p:cNvPr>
            <p:cNvSpPr/>
            <p:nvPr/>
          </p:nvSpPr>
          <p:spPr>
            <a:xfrm>
              <a:off x="6921318" y="431579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69;p62">
              <a:extLst>
                <a:ext uri="{FF2B5EF4-FFF2-40B4-BE49-F238E27FC236}">
                  <a16:creationId xmlns:a16="http://schemas.microsoft.com/office/drawing/2014/main" id="{31354AAF-3EC7-1434-1B3C-7714053757A2}"/>
                </a:ext>
              </a:extLst>
            </p:cNvPr>
            <p:cNvSpPr/>
            <p:nvPr/>
          </p:nvSpPr>
          <p:spPr>
            <a:xfrm>
              <a:off x="6960311" y="432575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70;p62">
              <a:extLst>
                <a:ext uri="{FF2B5EF4-FFF2-40B4-BE49-F238E27FC236}">
                  <a16:creationId xmlns:a16="http://schemas.microsoft.com/office/drawing/2014/main" id="{EDF81DC6-C2B3-EFDD-944D-47A630CD9C80}"/>
                </a:ext>
              </a:extLst>
            </p:cNvPr>
            <p:cNvSpPr/>
            <p:nvPr/>
          </p:nvSpPr>
          <p:spPr>
            <a:xfrm>
              <a:off x="6995169" y="435450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71;p62">
              <a:extLst>
                <a:ext uri="{FF2B5EF4-FFF2-40B4-BE49-F238E27FC236}">
                  <a16:creationId xmlns:a16="http://schemas.microsoft.com/office/drawing/2014/main" id="{BC33FDA0-CBF2-00CD-2359-AF0EB51B6866}"/>
                </a:ext>
              </a:extLst>
            </p:cNvPr>
            <p:cNvSpPr/>
            <p:nvPr/>
          </p:nvSpPr>
          <p:spPr>
            <a:xfrm>
              <a:off x="7016002" y="439734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72;p62">
              <a:extLst>
                <a:ext uri="{FF2B5EF4-FFF2-40B4-BE49-F238E27FC236}">
                  <a16:creationId xmlns:a16="http://schemas.microsoft.com/office/drawing/2014/main" id="{70216FE5-C30A-9C85-6AC4-B71586110B36}"/>
                </a:ext>
              </a:extLst>
            </p:cNvPr>
            <p:cNvSpPr/>
            <p:nvPr/>
          </p:nvSpPr>
          <p:spPr>
            <a:xfrm>
              <a:off x="7025829" y="444794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73;p62">
              <a:extLst>
                <a:ext uri="{FF2B5EF4-FFF2-40B4-BE49-F238E27FC236}">
                  <a16:creationId xmlns:a16="http://schemas.microsoft.com/office/drawing/2014/main" id="{BBBEB45B-0E98-D20E-F297-B19E642E12FA}"/>
                </a:ext>
              </a:extLst>
            </p:cNvPr>
            <p:cNvSpPr/>
            <p:nvPr/>
          </p:nvSpPr>
          <p:spPr>
            <a:xfrm>
              <a:off x="7016733" y="448805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74;p62">
              <a:extLst>
                <a:ext uri="{FF2B5EF4-FFF2-40B4-BE49-F238E27FC236}">
                  <a16:creationId xmlns:a16="http://schemas.microsoft.com/office/drawing/2014/main" id="{DC94FB38-0D26-3A10-4102-643B3B93603A}"/>
                </a:ext>
              </a:extLst>
            </p:cNvPr>
            <p:cNvSpPr/>
            <p:nvPr/>
          </p:nvSpPr>
          <p:spPr>
            <a:xfrm>
              <a:off x="6994024" y="452227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62">
              <a:extLst>
                <a:ext uri="{FF2B5EF4-FFF2-40B4-BE49-F238E27FC236}">
                  <a16:creationId xmlns:a16="http://schemas.microsoft.com/office/drawing/2014/main" id="{39A83E58-509C-A066-56B9-A235F841C1FF}"/>
                </a:ext>
              </a:extLst>
            </p:cNvPr>
            <p:cNvSpPr/>
            <p:nvPr/>
          </p:nvSpPr>
          <p:spPr>
            <a:xfrm>
              <a:off x="6959580" y="454450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62">
              <a:extLst>
                <a:ext uri="{FF2B5EF4-FFF2-40B4-BE49-F238E27FC236}">
                  <a16:creationId xmlns:a16="http://schemas.microsoft.com/office/drawing/2014/main" id="{6629996F-3DF5-30E2-AC56-7967B4681320}"/>
                </a:ext>
              </a:extLst>
            </p:cNvPr>
            <p:cNvSpPr/>
            <p:nvPr/>
          </p:nvSpPr>
          <p:spPr>
            <a:xfrm>
              <a:off x="6868681" y="454444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62">
              <a:extLst>
                <a:ext uri="{FF2B5EF4-FFF2-40B4-BE49-F238E27FC236}">
                  <a16:creationId xmlns:a16="http://schemas.microsoft.com/office/drawing/2014/main" id="{16CF8581-89CD-BAB0-CB63-4C8841EAD947}"/>
                </a:ext>
              </a:extLst>
            </p:cNvPr>
            <p:cNvSpPr/>
            <p:nvPr/>
          </p:nvSpPr>
          <p:spPr>
            <a:xfrm>
              <a:off x="6826666" y="452113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62">
              <a:extLst>
                <a:ext uri="{FF2B5EF4-FFF2-40B4-BE49-F238E27FC236}">
                  <a16:creationId xmlns:a16="http://schemas.microsoft.com/office/drawing/2014/main" id="{AA00402A-C8CA-3848-204B-5505B8072A08}"/>
                </a:ext>
              </a:extLst>
            </p:cNvPr>
            <p:cNvSpPr/>
            <p:nvPr/>
          </p:nvSpPr>
          <p:spPr>
            <a:xfrm>
              <a:off x="6798265" y="448675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62">
              <a:extLst>
                <a:ext uri="{FF2B5EF4-FFF2-40B4-BE49-F238E27FC236}">
                  <a16:creationId xmlns:a16="http://schemas.microsoft.com/office/drawing/2014/main" id="{B22560C7-39EA-F251-0E71-2676F4109366}"/>
                </a:ext>
              </a:extLst>
            </p:cNvPr>
            <p:cNvSpPr/>
            <p:nvPr/>
          </p:nvSpPr>
          <p:spPr>
            <a:xfrm>
              <a:off x="6789168" y="444645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62">
              <a:extLst>
                <a:ext uri="{FF2B5EF4-FFF2-40B4-BE49-F238E27FC236}">
                  <a16:creationId xmlns:a16="http://schemas.microsoft.com/office/drawing/2014/main" id="{6BEA2D94-6769-A46C-8BEF-32D080707536}"/>
                </a:ext>
              </a:extLst>
            </p:cNvPr>
            <p:cNvSpPr/>
            <p:nvPr/>
          </p:nvSpPr>
          <p:spPr>
            <a:xfrm>
              <a:off x="6798614" y="439639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62">
              <a:extLst>
                <a:ext uri="{FF2B5EF4-FFF2-40B4-BE49-F238E27FC236}">
                  <a16:creationId xmlns:a16="http://schemas.microsoft.com/office/drawing/2014/main" id="{60831607-7D5D-1A45-E016-A2A13AE0C9C7}"/>
                </a:ext>
              </a:extLst>
            </p:cNvPr>
            <p:cNvSpPr/>
            <p:nvPr/>
          </p:nvSpPr>
          <p:spPr>
            <a:xfrm>
              <a:off x="6827398" y="435377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82;p62">
              <a:extLst>
                <a:ext uri="{FF2B5EF4-FFF2-40B4-BE49-F238E27FC236}">
                  <a16:creationId xmlns:a16="http://schemas.microsoft.com/office/drawing/2014/main" id="{67A7E489-A319-1245-1821-2B11488F0EA2}"/>
                </a:ext>
              </a:extLst>
            </p:cNvPr>
            <p:cNvSpPr/>
            <p:nvPr/>
          </p:nvSpPr>
          <p:spPr>
            <a:xfrm>
              <a:off x="6870208" y="432540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83;p62">
              <a:extLst>
                <a:ext uri="{FF2B5EF4-FFF2-40B4-BE49-F238E27FC236}">
                  <a16:creationId xmlns:a16="http://schemas.microsoft.com/office/drawing/2014/main" id="{C6894FE2-316B-4EA2-48BB-FC5571C58F8D}"/>
                </a:ext>
              </a:extLst>
            </p:cNvPr>
            <p:cNvSpPr/>
            <p:nvPr/>
          </p:nvSpPr>
          <p:spPr>
            <a:xfrm>
              <a:off x="6870589" y="448805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84;p62">
              <a:extLst>
                <a:ext uri="{FF2B5EF4-FFF2-40B4-BE49-F238E27FC236}">
                  <a16:creationId xmlns:a16="http://schemas.microsoft.com/office/drawing/2014/main" id="{BB910705-A788-1D89-FA1C-64F2E2C43420}"/>
                </a:ext>
              </a:extLst>
            </p:cNvPr>
            <p:cNvSpPr/>
            <p:nvPr/>
          </p:nvSpPr>
          <p:spPr>
            <a:xfrm>
              <a:off x="6916357" y="437206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785;p62">
              <a:extLst>
                <a:ext uri="{FF2B5EF4-FFF2-40B4-BE49-F238E27FC236}">
                  <a16:creationId xmlns:a16="http://schemas.microsoft.com/office/drawing/2014/main" id="{956B740D-C8E1-F36C-DE79-A20B3A4389ED}"/>
                </a:ext>
              </a:extLst>
            </p:cNvPr>
            <p:cNvSpPr/>
            <p:nvPr/>
          </p:nvSpPr>
          <p:spPr>
            <a:xfrm>
              <a:off x="6841042" y="438866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786;p62">
              <a:extLst>
                <a:ext uri="{FF2B5EF4-FFF2-40B4-BE49-F238E27FC236}">
                  <a16:creationId xmlns:a16="http://schemas.microsoft.com/office/drawing/2014/main" id="{8E98EC44-A1AD-AF9A-FF07-C77D48515A34}"/>
                </a:ext>
              </a:extLst>
            </p:cNvPr>
            <p:cNvSpPr/>
            <p:nvPr/>
          </p:nvSpPr>
          <p:spPr>
            <a:xfrm>
              <a:off x="6908819" y="454905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014917" y="1572030"/>
            <a:ext cx="4767908" cy="167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Înțelegerea sistemului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2024725"/>
            <a:ext cx="3534300" cy="126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Formă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Dimensiuni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Precizie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Mobilitate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Design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3446669" y="1210671"/>
            <a:ext cx="3862439" cy="2722157"/>
            <a:chOff x="2501950" y="1694975"/>
            <a:chExt cx="1530500" cy="2322577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49"/>
              <a:ext cx="100100" cy="1349303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CF55E4-AFAA-7DDB-0109-592FC68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2" y="1216855"/>
            <a:ext cx="4828398" cy="2715974"/>
          </a:xfrm>
          <a:prstGeom prst="rect">
            <a:avLst/>
          </a:prstGeom>
          <a:effectLst/>
        </p:spPr>
      </p:pic>
      <p:sp>
        <p:nvSpPr>
          <p:cNvPr id="4" name="Google Shape;1240;p44">
            <a:extLst>
              <a:ext uri="{FF2B5EF4-FFF2-40B4-BE49-F238E27FC236}">
                <a16:creationId xmlns:a16="http://schemas.microsoft.com/office/drawing/2014/main" id="{63545BB2-303C-4A6B-197F-04F6E88B194E}"/>
              </a:ext>
            </a:extLst>
          </p:cNvPr>
          <p:cNvSpPr/>
          <p:nvPr/>
        </p:nvSpPr>
        <p:spPr>
          <a:xfrm>
            <a:off x="3751084" y="1182718"/>
            <a:ext cx="4879202" cy="2769527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57;p45">
            <a:extLst>
              <a:ext uri="{FF2B5EF4-FFF2-40B4-BE49-F238E27FC236}">
                <a16:creationId xmlns:a16="http://schemas.microsoft.com/office/drawing/2014/main" id="{D12A90A9-070D-72B7-CEB1-D68A73BC3112}"/>
              </a:ext>
            </a:extLst>
          </p:cNvPr>
          <p:cNvSpPr txBox="1">
            <a:spLocks/>
          </p:cNvSpPr>
          <p:nvPr/>
        </p:nvSpPr>
        <p:spPr>
          <a:xfrm>
            <a:off x="3765796" y="3967377"/>
            <a:ext cx="4828397" cy="49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Maven Pro"/>
              <a:buNone/>
            </a:pPr>
            <a:r>
              <a:rPr lang="ro-RO" dirty="0"/>
              <a:t>Privire de ansamblu asupra sistemului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7DA46A-4DAB-8BD8-0300-F8F9B3176059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7" name="Google Shape;10085;p58">
              <a:extLst>
                <a:ext uri="{FF2B5EF4-FFF2-40B4-BE49-F238E27FC236}">
                  <a16:creationId xmlns:a16="http://schemas.microsoft.com/office/drawing/2014/main" id="{6908A51E-F7D4-9D25-3684-3A13F81F3C88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E75E67-A8EA-3E0A-7FCB-497979D4C3EB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240;p44">
            <a:extLst>
              <a:ext uri="{FF2B5EF4-FFF2-40B4-BE49-F238E27FC236}">
                <a16:creationId xmlns:a16="http://schemas.microsoft.com/office/drawing/2014/main" id="{086522ED-780B-2013-3471-19C9C9F6FC8F}"/>
              </a:ext>
            </a:extLst>
          </p:cNvPr>
          <p:cNvSpPr/>
          <p:nvPr/>
        </p:nvSpPr>
        <p:spPr>
          <a:xfrm>
            <a:off x="4880486" y="1231901"/>
            <a:ext cx="2754458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240;p44">
            <a:extLst>
              <a:ext uri="{FF2B5EF4-FFF2-40B4-BE49-F238E27FC236}">
                <a16:creationId xmlns:a16="http://schemas.microsoft.com/office/drawing/2014/main" id="{F1546CA6-D35B-15B3-3051-D049827B3ECD}"/>
              </a:ext>
            </a:extLst>
          </p:cNvPr>
          <p:cNvSpPr/>
          <p:nvPr/>
        </p:nvSpPr>
        <p:spPr>
          <a:xfrm>
            <a:off x="1503218" y="1231901"/>
            <a:ext cx="2754458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90AF2-3C11-954E-5F25-D0CD5E51A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Construcție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6E3B2E-075F-C61F-3928-82B1B2741673}"/>
              </a:ext>
            </a:extLst>
          </p:cNvPr>
          <p:cNvGrpSpPr/>
          <p:nvPr/>
        </p:nvGrpSpPr>
        <p:grpSpPr>
          <a:xfrm>
            <a:off x="1453952" y="1260944"/>
            <a:ext cx="2780503" cy="2621611"/>
            <a:chOff x="5368210" y="909633"/>
            <a:chExt cx="2780503" cy="262161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09CD9FF-FEA4-6F83-5264-92B2A5B9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4840" y="909633"/>
              <a:ext cx="2703873" cy="2026094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A27145-71E7-5C58-717E-8FE11B761AE0}"/>
                </a:ext>
              </a:extLst>
            </p:cNvPr>
            <p:cNvGrpSpPr/>
            <p:nvPr/>
          </p:nvGrpSpPr>
          <p:grpSpPr>
            <a:xfrm>
              <a:off x="5368210" y="2848807"/>
              <a:ext cx="2780503" cy="682437"/>
              <a:chOff x="5368210" y="2848807"/>
              <a:chExt cx="2780503" cy="682437"/>
            </a:xfrm>
          </p:grpSpPr>
          <p:sp>
            <p:nvSpPr>
              <p:cNvPr id="16" name="Google Shape;8602;p54">
                <a:extLst>
                  <a:ext uri="{FF2B5EF4-FFF2-40B4-BE49-F238E27FC236}">
                    <a16:creationId xmlns:a16="http://schemas.microsoft.com/office/drawing/2014/main" id="{297455D9-73EA-D047-F577-AFBC36F8975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Plăcuță Arduino Uno R3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9" name="Google Shape;8591;p54">
                <a:extLst>
                  <a:ext uri="{FF2B5EF4-FFF2-40B4-BE49-F238E27FC236}">
                    <a16:creationId xmlns:a16="http://schemas.microsoft.com/office/drawing/2014/main" id="{FEAF2B0A-3B41-3235-DC64-59E4E505853C}"/>
                  </a:ext>
                </a:extLst>
              </p:cNvPr>
              <p:cNvCxnSpPr/>
              <p:nvPr/>
            </p:nvCxnSpPr>
            <p:spPr>
              <a:xfrm>
                <a:off x="5444838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0" name="Google Shape;8592;p54">
                <a:extLst>
                  <a:ext uri="{FF2B5EF4-FFF2-40B4-BE49-F238E27FC236}">
                    <a16:creationId xmlns:a16="http://schemas.microsoft.com/office/drawing/2014/main" id="{136D2385-625D-8D67-F8C1-E42E6423DE02}"/>
                  </a:ext>
                </a:extLst>
              </p:cNvPr>
              <p:cNvSpPr/>
              <p:nvPr/>
            </p:nvSpPr>
            <p:spPr>
              <a:xfrm>
                <a:off x="5368210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7" name="Google Shape;528;p28">
            <a:extLst>
              <a:ext uri="{FF2B5EF4-FFF2-40B4-BE49-F238E27FC236}">
                <a16:creationId xmlns:a16="http://schemas.microsoft.com/office/drawing/2014/main" id="{B453956E-1C85-89F7-FC81-C61924DC7FCC}"/>
              </a:ext>
            </a:extLst>
          </p:cNvPr>
          <p:cNvGrpSpPr/>
          <p:nvPr/>
        </p:nvGrpSpPr>
        <p:grpSpPr>
          <a:xfrm>
            <a:off x="7273830" y="-691769"/>
            <a:ext cx="2599714" cy="2922300"/>
            <a:chOff x="4882900" y="-64350"/>
            <a:chExt cx="2493750" cy="2922300"/>
          </a:xfrm>
        </p:grpSpPr>
        <p:sp>
          <p:nvSpPr>
            <p:cNvPr id="88" name="Google Shape;529;p28">
              <a:extLst>
                <a:ext uri="{FF2B5EF4-FFF2-40B4-BE49-F238E27FC236}">
                  <a16:creationId xmlns:a16="http://schemas.microsoft.com/office/drawing/2014/main" id="{DAA30408-FC2B-C5D5-ADD3-7ED556570F0F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0;p28">
              <a:extLst>
                <a:ext uri="{FF2B5EF4-FFF2-40B4-BE49-F238E27FC236}">
                  <a16:creationId xmlns:a16="http://schemas.microsoft.com/office/drawing/2014/main" id="{02F0D106-50AA-9561-B637-DD4E16DD3DE3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1;p28">
              <a:extLst>
                <a:ext uri="{FF2B5EF4-FFF2-40B4-BE49-F238E27FC236}">
                  <a16:creationId xmlns:a16="http://schemas.microsoft.com/office/drawing/2014/main" id="{079B8D4D-2293-6DFA-22EA-823DEAAB7776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2;p28">
              <a:extLst>
                <a:ext uri="{FF2B5EF4-FFF2-40B4-BE49-F238E27FC236}">
                  <a16:creationId xmlns:a16="http://schemas.microsoft.com/office/drawing/2014/main" id="{A38AE527-E115-E046-E594-3C099A4FD81C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3;p28">
              <a:extLst>
                <a:ext uri="{FF2B5EF4-FFF2-40B4-BE49-F238E27FC236}">
                  <a16:creationId xmlns:a16="http://schemas.microsoft.com/office/drawing/2014/main" id="{E318B154-E8DD-4E5E-382F-20ACCC1BFA6E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B9C40A-5444-9031-53B3-5A9CE60B7BA1}"/>
              </a:ext>
            </a:extLst>
          </p:cNvPr>
          <p:cNvGrpSpPr/>
          <p:nvPr/>
        </p:nvGrpSpPr>
        <p:grpSpPr>
          <a:xfrm>
            <a:off x="4908846" y="1260944"/>
            <a:ext cx="2781202" cy="2621611"/>
            <a:chOff x="5444838" y="909633"/>
            <a:chExt cx="2781202" cy="262161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41A9B35-A159-82B6-C6AC-057E04F9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444838" y="909633"/>
              <a:ext cx="2703873" cy="2026094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011C9DB-29CF-8CE0-E7EE-5A6CFD26A7EF}"/>
                </a:ext>
              </a:extLst>
            </p:cNvPr>
            <p:cNvGrpSpPr/>
            <p:nvPr/>
          </p:nvGrpSpPr>
          <p:grpSpPr>
            <a:xfrm>
              <a:off x="5444840" y="2848807"/>
              <a:ext cx="2781200" cy="682437"/>
              <a:chOff x="5444840" y="2848807"/>
              <a:chExt cx="2781200" cy="682437"/>
            </a:xfrm>
          </p:grpSpPr>
          <p:sp>
            <p:nvSpPr>
              <p:cNvPr id="77" name="Google Shape;8602;p54">
                <a:extLst>
                  <a:ext uri="{FF2B5EF4-FFF2-40B4-BE49-F238E27FC236}">
                    <a16:creationId xmlns:a16="http://schemas.microsoft.com/office/drawing/2014/main" id="{0B38243F-177B-071A-6EEF-837498E43FB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Pinout Arduino Uno R3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8" name="Google Shape;8591;p54">
                <a:extLst>
                  <a:ext uri="{FF2B5EF4-FFF2-40B4-BE49-F238E27FC236}">
                    <a16:creationId xmlns:a16="http://schemas.microsoft.com/office/drawing/2014/main" id="{DCD58F1A-73F7-B2DD-A3CC-21E0DB630A0A}"/>
                  </a:ext>
                </a:extLst>
              </p:cNvPr>
              <p:cNvCxnSpPr/>
              <p:nvPr/>
            </p:nvCxnSpPr>
            <p:spPr>
              <a:xfrm>
                <a:off x="8148713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8592;p54">
                <a:extLst>
                  <a:ext uri="{FF2B5EF4-FFF2-40B4-BE49-F238E27FC236}">
                    <a16:creationId xmlns:a16="http://schemas.microsoft.com/office/drawing/2014/main" id="{4C71A0D4-FFAB-9ED1-FB9B-C027A32C0867}"/>
                  </a:ext>
                </a:extLst>
              </p:cNvPr>
              <p:cNvSpPr/>
              <p:nvPr/>
            </p:nvSpPr>
            <p:spPr>
              <a:xfrm>
                <a:off x="8072085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FCC53A1-E69C-EEC7-E943-1F061E2C7CB8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94" name="Google Shape;10085;p58">
              <a:extLst>
                <a:ext uri="{FF2B5EF4-FFF2-40B4-BE49-F238E27FC236}">
                  <a16:creationId xmlns:a16="http://schemas.microsoft.com/office/drawing/2014/main" id="{6B54C6C5-B776-A929-01F0-8E3BC996976A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B45B7B6-6FCE-C771-0D9D-EA6AD12E08B2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654850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90AF2-3C11-954E-5F25-D0CD5E51A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5" cy="577800"/>
          </a:xfrm>
        </p:spPr>
        <p:txBody>
          <a:bodyPr/>
          <a:lstStyle/>
          <a:p>
            <a:r>
              <a:rPr lang="ro-RO" dirty="0"/>
              <a:t>Construcție (cont.)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6E3B2E-075F-C61F-3928-82B1B2741673}"/>
              </a:ext>
            </a:extLst>
          </p:cNvPr>
          <p:cNvGrpSpPr/>
          <p:nvPr/>
        </p:nvGrpSpPr>
        <p:grpSpPr>
          <a:xfrm>
            <a:off x="1453952" y="1260944"/>
            <a:ext cx="2780503" cy="2621611"/>
            <a:chOff x="5368210" y="909633"/>
            <a:chExt cx="2780503" cy="262161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09CD9FF-FEA4-6F83-5264-92B2A5B9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783729" y="909633"/>
              <a:ext cx="2026094" cy="2026094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A27145-71E7-5C58-717E-8FE11B761AE0}"/>
                </a:ext>
              </a:extLst>
            </p:cNvPr>
            <p:cNvGrpSpPr/>
            <p:nvPr/>
          </p:nvGrpSpPr>
          <p:grpSpPr>
            <a:xfrm>
              <a:off x="5368210" y="2848807"/>
              <a:ext cx="2780503" cy="682437"/>
              <a:chOff x="5368210" y="2848807"/>
              <a:chExt cx="2780503" cy="682437"/>
            </a:xfrm>
          </p:grpSpPr>
          <p:sp>
            <p:nvSpPr>
              <p:cNvPr id="16" name="Google Shape;8602;p54">
                <a:extLst>
                  <a:ext uri="{FF2B5EF4-FFF2-40B4-BE49-F238E27FC236}">
                    <a16:creationId xmlns:a16="http://schemas.microsoft.com/office/drawing/2014/main" id="{297455D9-73EA-D047-F577-AFBC36F8975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Stepper NEMA 17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9" name="Google Shape;8591;p54">
                <a:extLst>
                  <a:ext uri="{FF2B5EF4-FFF2-40B4-BE49-F238E27FC236}">
                    <a16:creationId xmlns:a16="http://schemas.microsoft.com/office/drawing/2014/main" id="{FEAF2B0A-3B41-3235-DC64-59E4E505853C}"/>
                  </a:ext>
                </a:extLst>
              </p:cNvPr>
              <p:cNvCxnSpPr/>
              <p:nvPr/>
            </p:nvCxnSpPr>
            <p:spPr>
              <a:xfrm>
                <a:off x="5444838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0" name="Google Shape;8592;p54">
                <a:extLst>
                  <a:ext uri="{FF2B5EF4-FFF2-40B4-BE49-F238E27FC236}">
                    <a16:creationId xmlns:a16="http://schemas.microsoft.com/office/drawing/2014/main" id="{136D2385-625D-8D67-F8C1-E42E6423DE02}"/>
                  </a:ext>
                </a:extLst>
              </p:cNvPr>
              <p:cNvSpPr/>
              <p:nvPr/>
            </p:nvSpPr>
            <p:spPr>
              <a:xfrm>
                <a:off x="5368210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1" name="Google Shape;528;p28">
            <a:extLst>
              <a:ext uri="{FF2B5EF4-FFF2-40B4-BE49-F238E27FC236}">
                <a16:creationId xmlns:a16="http://schemas.microsoft.com/office/drawing/2014/main" id="{38978628-947D-03C7-980B-BD66ADC273AA}"/>
              </a:ext>
            </a:extLst>
          </p:cNvPr>
          <p:cNvGrpSpPr/>
          <p:nvPr/>
        </p:nvGrpSpPr>
        <p:grpSpPr>
          <a:xfrm>
            <a:off x="7273830" y="-691769"/>
            <a:ext cx="2599714" cy="2922300"/>
            <a:chOff x="4882900" y="-64350"/>
            <a:chExt cx="2493750" cy="2922300"/>
          </a:xfrm>
        </p:grpSpPr>
        <p:sp>
          <p:nvSpPr>
            <p:cNvPr id="82" name="Google Shape;529;p28">
              <a:extLst>
                <a:ext uri="{FF2B5EF4-FFF2-40B4-BE49-F238E27FC236}">
                  <a16:creationId xmlns:a16="http://schemas.microsoft.com/office/drawing/2014/main" id="{A80F85FA-76A8-2ADD-A5B4-C9566F03CA07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;p28">
              <a:extLst>
                <a:ext uri="{FF2B5EF4-FFF2-40B4-BE49-F238E27FC236}">
                  <a16:creationId xmlns:a16="http://schemas.microsoft.com/office/drawing/2014/main" id="{02FCE15D-882B-0BEA-8BF3-4F6F45911FA3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;p28">
              <a:extLst>
                <a:ext uri="{FF2B5EF4-FFF2-40B4-BE49-F238E27FC236}">
                  <a16:creationId xmlns:a16="http://schemas.microsoft.com/office/drawing/2014/main" id="{8C7407DE-9472-CE35-20C0-BAA1F7ED51FB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2;p28">
              <a:extLst>
                <a:ext uri="{FF2B5EF4-FFF2-40B4-BE49-F238E27FC236}">
                  <a16:creationId xmlns:a16="http://schemas.microsoft.com/office/drawing/2014/main" id="{A2A42982-063F-8E85-3A54-B6B4930EF0D1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3;p28">
              <a:extLst>
                <a:ext uri="{FF2B5EF4-FFF2-40B4-BE49-F238E27FC236}">
                  <a16:creationId xmlns:a16="http://schemas.microsoft.com/office/drawing/2014/main" id="{758F9468-7869-A67E-2A14-21614C98C4DC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B9C40A-5444-9031-53B3-5A9CE60B7BA1}"/>
              </a:ext>
            </a:extLst>
          </p:cNvPr>
          <p:cNvGrpSpPr/>
          <p:nvPr/>
        </p:nvGrpSpPr>
        <p:grpSpPr>
          <a:xfrm>
            <a:off x="4908848" y="1260944"/>
            <a:ext cx="2781200" cy="2621611"/>
            <a:chOff x="5444840" y="909633"/>
            <a:chExt cx="2781200" cy="262161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41A9B35-A159-82B6-C6AC-057E04F9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83727" y="909633"/>
              <a:ext cx="2026094" cy="2026094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011C9DB-29CF-8CE0-E7EE-5A6CFD26A7EF}"/>
                </a:ext>
              </a:extLst>
            </p:cNvPr>
            <p:cNvGrpSpPr/>
            <p:nvPr/>
          </p:nvGrpSpPr>
          <p:grpSpPr>
            <a:xfrm>
              <a:off x="5444840" y="2848807"/>
              <a:ext cx="2781200" cy="682437"/>
              <a:chOff x="5444840" y="2848807"/>
              <a:chExt cx="2781200" cy="682437"/>
            </a:xfrm>
          </p:grpSpPr>
          <p:sp>
            <p:nvSpPr>
              <p:cNvPr id="77" name="Google Shape;8602;p54">
                <a:extLst>
                  <a:ext uri="{FF2B5EF4-FFF2-40B4-BE49-F238E27FC236}">
                    <a16:creationId xmlns:a16="http://schemas.microsoft.com/office/drawing/2014/main" id="{0B38243F-177B-071A-6EEF-837498E43FB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Driver A4988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8" name="Google Shape;8591;p54">
                <a:extLst>
                  <a:ext uri="{FF2B5EF4-FFF2-40B4-BE49-F238E27FC236}">
                    <a16:creationId xmlns:a16="http://schemas.microsoft.com/office/drawing/2014/main" id="{DCD58F1A-73F7-B2DD-A3CC-21E0DB630A0A}"/>
                  </a:ext>
                </a:extLst>
              </p:cNvPr>
              <p:cNvCxnSpPr/>
              <p:nvPr/>
            </p:nvCxnSpPr>
            <p:spPr>
              <a:xfrm>
                <a:off x="8148713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8592;p54">
                <a:extLst>
                  <a:ext uri="{FF2B5EF4-FFF2-40B4-BE49-F238E27FC236}">
                    <a16:creationId xmlns:a16="http://schemas.microsoft.com/office/drawing/2014/main" id="{4C71A0D4-FFAB-9ED1-FB9B-C027A32C0867}"/>
                  </a:ext>
                </a:extLst>
              </p:cNvPr>
              <p:cNvSpPr/>
              <p:nvPr/>
            </p:nvSpPr>
            <p:spPr>
              <a:xfrm>
                <a:off x="8072085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74A9C-31D3-30C4-2221-AAF19C7CA88B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4" name="Google Shape;10085;p58">
              <a:extLst>
                <a:ext uri="{FF2B5EF4-FFF2-40B4-BE49-F238E27FC236}">
                  <a16:creationId xmlns:a16="http://schemas.microsoft.com/office/drawing/2014/main" id="{F49BFC93-1E5F-357F-DCBF-B474DE8AA25B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D83DAA-702E-2633-6ACE-6CFA4F0E1640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Google Shape;1240;p44">
            <a:extLst>
              <a:ext uri="{FF2B5EF4-FFF2-40B4-BE49-F238E27FC236}">
                <a16:creationId xmlns:a16="http://schemas.microsoft.com/office/drawing/2014/main" id="{6C09EF5D-780C-D33D-5E95-C19C6550EA30}"/>
              </a:ext>
            </a:extLst>
          </p:cNvPr>
          <p:cNvSpPr/>
          <p:nvPr/>
        </p:nvSpPr>
        <p:spPr>
          <a:xfrm>
            <a:off x="1847850" y="1231901"/>
            <a:ext cx="2066925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40;p44">
            <a:extLst>
              <a:ext uri="{FF2B5EF4-FFF2-40B4-BE49-F238E27FC236}">
                <a16:creationId xmlns:a16="http://schemas.microsoft.com/office/drawing/2014/main" id="{79E386BA-CF57-1237-D675-F31A355C08E5}"/>
              </a:ext>
            </a:extLst>
          </p:cNvPr>
          <p:cNvSpPr/>
          <p:nvPr/>
        </p:nvSpPr>
        <p:spPr>
          <a:xfrm>
            <a:off x="5226116" y="1231901"/>
            <a:ext cx="2066925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826087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90AF2-3C11-954E-5F25-D0CD5E51A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5" cy="577800"/>
          </a:xfrm>
        </p:spPr>
        <p:txBody>
          <a:bodyPr/>
          <a:lstStyle/>
          <a:p>
            <a:r>
              <a:rPr lang="ro-RO" dirty="0"/>
              <a:t>Construcție (cont.)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6E3B2E-075F-C61F-3928-82B1B2741673}"/>
              </a:ext>
            </a:extLst>
          </p:cNvPr>
          <p:cNvGrpSpPr/>
          <p:nvPr/>
        </p:nvGrpSpPr>
        <p:grpSpPr>
          <a:xfrm>
            <a:off x="1453952" y="1260944"/>
            <a:ext cx="2780503" cy="2621611"/>
            <a:chOff x="5368210" y="909633"/>
            <a:chExt cx="2780503" cy="262161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09CD9FF-FEA4-6F83-5264-92B2A5B9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783729" y="909633"/>
              <a:ext cx="2026094" cy="2026094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A27145-71E7-5C58-717E-8FE11B761AE0}"/>
                </a:ext>
              </a:extLst>
            </p:cNvPr>
            <p:cNvGrpSpPr/>
            <p:nvPr/>
          </p:nvGrpSpPr>
          <p:grpSpPr>
            <a:xfrm>
              <a:off x="5368210" y="2848807"/>
              <a:ext cx="2780503" cy="682437"/>
              <a:chOff x="5368210" y="2848807"/>
              <a:chExt cx="2780503" cy="682437"/>
            </a:xfrm>
          </p:grpSpPr>
          <p:sp>
            <p:nvSpPr>
              <p:cNvPr id="16" name="Google Shape;8602;p54">
                <a:extLst>
                  <a:ext uri="{FF2B5EF4-FFF2-40B4-BE49-F238E27FC236}">
                    <a16:creationId xmlns:a16="http://schemas.microsoft.com/office/drawing/2014/main" id="{297455D9-73EA-D047-F577-AFBC36F8975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Shift register 74HC595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9" name="Google Shape;8591;p54">
                <a:extLst>
                  <a:ext uri="{FF2B5EF4-FFF2-40B4-BE49-F238E27FC236}">
                    <a16:creationId xmlns:a16="http://schemas.microsoft.com/office/drawing/2014/main" id="{FEAF2B0A-3B41-3235-DC64-59E4E505853C}"/>
                  </a:ext>
                </a:extLst>
              </p:cNvPr>
              <p:cNvCxnSpPr/>
              <p:nvPr/>
            </p:nvCxnSpPr>
            <p:spPr>
              <a:xfrm>
                <a:off x="5444838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0" name="Google Shape;8592;p54">
                <a:extLst>
                  <a:ext uri="{FF2B5EF4-FFF2-40B4-BE49-F238E27FC236}">
                    <a16:creationId xmlns:a16="http://schemas.microsoft.com/office/drawing/2014/main" id="{136D2385-625D-8D67-F8C1-E42E6423DE02}"/>
                  </a:ext>
                </a:extLst>
              </p:cNvPr>
              <p:cNvSpPr/>
              <p:nvPr/>
            </p:nvSpPr>
            <p:spPr>
              <a:xfrm>
                <a:off x="5368210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1" name="Google Shape;528;p28">
            <a:extLst>
              <a:ext uri="{FF2B5EF4-FFF2-40B4-BE49-F238E27FC236}">
                <a16:creationId xmlns:a16="http://schemas.microsoft.com/office/drawing/2014/main" id="{38978628-947D-03C7-980B-BD66ADC273AA}"/>
              </a:ext>
            </a:extLst>
          </p:cNvPr>
          <p:cNvGrpSpPr/>
          <p:nvPr/>
        </p:nvGrpSpPr>
        <p:grpSpPr>
          <a:xfrm>
            <a:off x="7273830" y="-691769"/>
            <a:ext cx="2599714" cy="2922300"/>
            <a:chOff x="4882900" y="-64350"/>
            <a:chExt cx="2493750" cy="2922300"/>
          </a:xfrm>
        </p:grpSpPr>
        <p:sp>
          <p:nvSpPr>
            <p:cNvPr id="82" name="Google Shape;529;p28">
              <a:extLst>
                <a:ext uri="{FF2B5EF4-FFF2-40B4-BE49-F238E27FC236}">
                  <a16:creationId xmlns:a16="http://schemas.microsoft.com/office/drawing/2014/main" id="{A80F85FA-76A8-2ADD-A5B4-C9566F03CA07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0;p28">
              <a:extLst>
                <a:ext uri="{FF2B5EF4-FFF2-40B4-BE49-F238E27FC236}">
                  <a16:creationId xmlns:a16="http://schemas.microsoft.com/office/drawing/2014/main" id="{02FCE15D-882B-0BEA-8BF3-4F6F45911FA3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1;p28">
              <a:extLst>
                <a:ext uri="{FF2B5EF4-FFF2-40B4-BE49-F238E27FC236}">
                  <a16:creationId xmlns:a16="http://schemas.microsoft.com/office/drawing/2014/main" id="{8C7407DE-9472-CE35-20C0-BAA1F7ED51FB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2;p28">
              <a:extLst>
                <a:ext uri="{FF2B5EF4-FFF2-40B4-BE49-F238E27FC236}">
                  <a16:creationId xmlns:a16="http://schemas.microsoft.com/office/drawing/2014/main" id="{A2A42982-063F-8E85-3A54-B6B4930EF0D1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3;p28">
              <a:extLst>
                <a:ext uri="{FF2B5EF4-FFF2-40B4-BE49-F238E27FC236}">
                  <a16:creationId xmlns:a16="http://schemas.microsoft.com/office/drawing/2014/main" id="{758F9468-7869-A67E-2A14-21614C98C4DC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B9C40A-5444-9031-53B3-5A9CE60B7BA1}"/>
              </a:ext>
            </a:extLst>
          </p:cNvPr>
          <p:cNvGrpSpPr/>
          <p:nvPr/>
        </p:nvGrpSpPr>
        <p:grpSpPr>
          <a:xfrm>
            <a:off x="4908848" y="1260944"/>
            <a:ext cx="2781200" cy="2621611"/>
            <a:chOff x="5444840" y="909633"/>
            <a:chExt cx="2781200" cy="262161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41A9B35-A159-82B6-C6AC-057E04F9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83727" y="909633"/>
              <a:ext cx="2026094" cy="2026094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011C9DB-29CF-8CE0-E7EE-5A6CFD26A7EF}"/>
                </a:ext>
              </a:extLst>
            </p:cNvPr>
            <p:cNvGrpSpPr/>
            <p:nvPr/>
          </p:nvGrpSpPr>
          <p:grpSpPr>
            <a:xfrm>
              <a:off x="5444840" y="2848807"/>
              <a:ext cx="2781200" cy="682437"/>
              <a:chOff x="5444840" y="2848807"/>
              <a:chExt cx="2781200" cy="682437"/>
            </a:xfrm>
          </p:grpSpPr>
          <p:sp>
            <p:nvSpPr>
              <p:cNvPr id="77" name="Google Shape;8602;p54">
                <a:extLst>
                  <a:ext uri="{FF2B5EF4-FFF2-40B4-BE49-F238E27FC236}">
                    <a16:creationId xmlns:a16="http://schemas.microsoft.com/office/drawing/2014/main" id="{0B38243F-177B-071A-6EEF-837498E43FB0}"/>
                  </a:ext>
                </a:extLst>
              </p:cNvPr>
              <p:cNvSpPr/>
              <p:nvPr/>
            </p:nvSpPr>
            <p:spPr>
              <a:xfrm>
                <a:off x="5444840" y="3114286"/>
                <a:ext cx="2703873" cy="416958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ven Pro"/>
                    <a:sym typeface="Maven Pro"/>
                  </a:rPr>
                  <a:t>Endstop mecanic</a:t>
                </a:r>
                <a:endParaRPr lang="ro-RO" sz="1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8" name="Google Shape;8591;p54">
                <a:extLst>
                  <a:ext uri="{FF2B5EF4-FFF2-40B4-BE49-F238E27FC236}">
                    <a16:creationId xmlns:a16="http://schemas.microsoft.com/office/drawing/2014/main" id="{DCD58F1A-73F7-B2DD-A3CC-21E0DB630A0A}"/>
                  </a:ext>
                </a:extLst>
              </p:cNvPr>
              <p:cNvCxnSpPr/>
              <p:nvPr/>
            </p:nvCxnSpPr>
            <p:spPr>
              <a:xfrm>
                <a:off x="8148713" y="293572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8592;p54">
                <a:extLst>
                  <a:ext uri="{FF2B5EF4-FFF2-40B4-BE49-F238E27FC236}">
                    <a16:creationId xmlns:a16="http://schemas.microsoft.com/office/drawing/2014/main" id="{4C71A0D4-FFAB-9ED1-FB9B-C027A32C0867}"/>
                  </a:ext>
                </a:extLst>
              </p:cNvPr>
              <p:cNvSpPr/>
              <p:nvPr/>
            </p:nvSpPr>
            <p:spPr>
              <a:xfrm>
                <a:off x="8072085" y="2848807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FA548D-7202-579C-75C9-73ED80E7EDC4}"/>
              </a:ext>
            </a:extLst>
          </p:cNvPr>
          <p:cNvGrpSpPr/>
          <p:nvPr/>
        </p:nvGrpSpPr>
        <p:grpSpPr>
          <a:xfrm>
            <a:off x="3181574" y="4185857"/>
            <a:ext cx="2780850" cy="672494"/>
            <a:chOff x="3186364" y="4259558"/>
            <a:chExt cx="2780850" cy="672494"/>
          </a:xfrm>
        </p:grpSpPr>
        <p:sp>
          <p:nvSpPr>
            <p:cNvPr id="13" name="Google Shape;8602;p54">
              <a:extLst>
                <a:ext uri="{FF2B5EF4-FFF2-40B4-BE49-F238E27FC236}">
                  <a16:creationId xmlns:a16="http://schemas.microsoft.com/office/drawing/2014/main" id="{DBD24ED4-7E19-73F5-12A2-21C6C5013361}"/>
                </a:ext>
              </a:extLst>
            </p:cNvPr>
            <p:cNvSpPr/>
            <p:nvPr/>
          </p:nvSpPr>
          <p:spPr>
            <a:xfrm>
              <a:off x="3186364" y="4259558"/>
              <a:ext cx="2703873" cy="416958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ven Pro"/>
                  <a:sym typeface="Maven Pro"/>
                </a:rPr>
                <a:t>EEPROM</a:t>
              </a:r>
              <a:endParaRPr lang="ro-RO"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1F07A5-F7F1-B293-7667-4BE8B722F725}"/>
                </a:ext>
              </a:extLst>
            </p:cNvPr>
            <p:cNvGrpSpPr/>
            <p:nvPr/>
          </p:nvGrpSpPr>
          <p:grpSpPr>
            <a:xfrm>
              <a:off x="5813259" y="4259558"/>
              <a:ext cx="153955" cy="672494"/>
              <a:chOff x="6242750" y="4126537"/>
              <a:chExt cx="153955" cy="672494"/>
            </a:xfrm>
          </p:grpSpPr>
          <p:cxnSp>
            <p:nvCxnSpPr>
              <p:cNvPr id="17" name="Google Shape;8591;p54">
                <a:extLst>
                  <a:ext uri="{FF2B5EF4-FFF2-40B4-BE49-F238E27FC236}">
                    <a16:creationId xmlns:a16="http://schemas.microsoft.com/office/drawing/2014/main" id="{56DE21BA-0F5B-7C3C-79C5-C765F6254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9728" y="4126537"/>
                <a:ext cx="0" cy="5955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" name="Google Shape;8592;p54">
                <a:extLst>
                  <a:ext uri="{FF2B5EF4-FFF2-40B4-BE49-F238E27FC236}">
                    <a16:creationId xmlns:a16="http://schemas.microsoft.com/office/drawing/2014/main" id="{4FB9A555-ADDB-94DB-1925-753D0979AE55}"/>
                  </a:ext>
                </a:extLst>
              </p:cNvPr>
              <p:cNvSpPr/>
              <p:nvPr/>
            </p:nvSpPr>
            <p:spPr>
              <a:xfrm>
                <a:off x="6242750" y="4645076"/>
                <a:ext cx="153955" cy="153955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B6ACFE-10A1-82D7-00BD-91264D149EA9}"/>
              </a:ext>
            </a:extLst>
          </p:cNvPr>
          <p:cNvGrpSpPr/>
          <p:nvPr/>
        </p:nvGrpSpPr>
        <p:grpSpPr>
          <a:xfrm>
            <a:off x="8740014" y="4720150"/>
            <a:ext cx="356164" cy="355815"/>
            <a:chOff x="3040984" y="3681059"/>
            <a:chExt cx="356164" cy="355815"/>
          </a:xfrm>
        </p:grpSpPr>
        <p:sp>
          <p:nvSpPr>
            <p:cNvPr id="30" name="Google Shape;10085;p58">
              <a:extLst>
                <a:ext uri="{FF2B5EF4-FFF2-40B4-BE49-F238E27FC236}">
                  <a16:creationId xmlns:a16="http://schemas.microsoft.com/office/drawing/2014/main" id="{9EF4D60F-0DDC-F893-BB62-420ECA25937C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4D9F4C-A80A-BFEA-028C-1BCFA9E7EDD5}"/>
                </a:ext>
              </a:extLst>
            </p:cNvPr>
            <p:cNvSpPr txBox="1"/>
            <p:nvPr/>
          </p:nvSpPr>
          <p:spPr>
            <a:xfrm>
              <a:off x="3040984" y="3705077"/>
              <a:ext cx="3561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o-RO" dirty="0">
                  <a:solidFill>
                    <a:schemeClr val="bg1"/>
                  </a:solidFill>
                </a:rPr>
                <a:t>6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Google Shape;1240;p44">
            <a:extLst>
              <a:ext uri="{FF2B5EF4-FFF2-40B4-BE49-F238E27FC236}">
                <a16:creationId xmlns:a16="http://schemas.microsoft.com/office/drawing/2014/main" id="{EC1080B6-E618-72CB-B8EF-303460805487}"/>
              </a:ext>
            </a:extLst>
          </p:cNvPr>
          <p:cNvSpPr/>
          <p:nvPr/>
        </p:nvSpPr>
        <p:spPr>
          <a:xfrm>
            <a:off x="1847850" y="1231901"/>
            <a:ext cx="2066925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240;p44">
            <a:extLst>
              <a:ext uri="{FF2B5EF4-FFF2-40B4-BE49-F238E27FC236}">
                <a16:creationId xmlns:a16="http://schemas.microsoft.com/office/drawing/2014/main" id="{33DE27DE-4B12-7DC8-4ED3-BE949B41977B}"/>
              </a:ext>
            </a:extLst>
          </p:cNvPr>
          <p:cNvSpPr/>
          <p:nvPr/>
        </p:nvSpPr>
        <p:spPr>
          <a:xfrm>
            <a:off x="5226116" y="1231901"/>
            <a:ext cx="2066925" cy="2079624"/>
          </a:xfrm>
          <a:prstGeom prst="roundRect">
            <a:avLst>
              <a:gd name="adj" fmla="val 228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546174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014917" y="1572030"/>
            <a:ext cx="4767908" cy="167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Arhitectura</a:t>
            </a:r>
            <a:r>
              <a:rPr lang="ro-RO" dirty="0"/>
              <a:t> sistemului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44056374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188</Words>
  <Application>Microsoft Office PowerPoint</Application>
  <PresentationFormat>On-screen Show (16:9)</PresentationFormat>
  <Paragraphs>75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Fira Sans Condensed Medium</vt:lpstr>
      <vt:lpstr>Nunito Light</vt:lpstr>
      <vt:lpstr>Maven Pro</vt:lpstr>
      <vt:lpstr>Livvic Light</vt:lpstr>
      <vt:lpstr>Advent Pro SemiBold</vt:lpstr>
      <vt:lpstr>Arial</vt:lpstr>
      <vt:lpstr>Share Tech</vt:lpstr>
      <vt:lpstr>Fira Sans Extra Condensed Medium</vt:lpstr>
      <vt:lpstr>Data Science Consulting by Slidesgo</vt:lpstr>
      <vt:lpstr>Student: Boboc Raul Mădălin Coordonator: Prof. Dr. Rădulescu Vlad</vt:lpstr>
      <vt:lpstr>Introducere</vt:lpstr>
      <vt:lpstr>Funcționalitățile sistemului</vt:lpstr>
      <vt:lpstr>Înțelegerea sistemului</vt:lpstr>
      <vt:lpstr>Design</vt:lpstr>
      <vt:lpstr>Construcție</vt:lpstr>
      <vt:lpstr>Construcție (cont.)</vt:lpstr>
      <vt:lpstr>Construcție (cont.)</vt:lpstr>
      <vt:lpstr>Arhitectura sistemului</vt:lpstr>
      <vt:lpstr>Arhitectura sistemului</vt:lpstr>
      <vt:lpstr>Microcontrollere (secvențe cod)</vt:lpstr>
      <vt:lpstr>Panou de comandă</vt:lpstr>
      <vt:lpstr>Funcționalitățile sistemului</vt:lpstr>
      <vt:lpstr>Diagrama use-case a sistemului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Student: Boboc Raul Mădălin Coordonator: Prof. Dr. Rădulescu Vlad</dc:title>
  <cp:lastModifiedBy>Raul Boboc</cp:lastModifiedBy>
  <cp:revision>12</cp:revision>
  <dcterms:modified xsi:type="dcterms:W3CDTF">2023-06-28T18:53:50Z</dcterms:modified>
</cp:coreProperties>
</file>